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embeddedFontLst>
    <p:embeddedFont>
      <p:font typeface="Fredoka One"/>
      <p:regular r:id="rId30"/>
    </p:embeddedFont>
    <p:embeddedFont>
      <p:font typeface="Jura"/>
      <p:regular r:id="rId31"/>
      <p:bold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Jura-regular.fntdata"/><Relationship Id="rId30" Type="http://schemas.openxmlformats.org/officeDocument/2006/relationships/font" Target="fonts/FredokaOne-regular.fntdata"/><Relationship Id="rId11" Type="http://schemas.openxmlformats.org/officeDocument/2006/relationships/slide" Target="slides/slide7.xml"/><Relationship Id="rId33" Type="http://schemas.openxmlformats.org/officeDocument/2006/relationships/font" Target="fonts/OpenSans-regular.fntdata"/><Relationship Id="rId10" Type="http://schemas.openxmlformats.org/officeDocument/2006/relationships/slide" Target="slides/slide6.xml"/><Relationship Id="rId32" Type="http://schemas.openxmlformats.org/officeDocument/2006/relationships/font" Target="fonts/Jura-bold.fntdata"/><Relationship Id="rId13" Type="http://schemas.openxmlformats.org/officeDocument/2006/relationships/slide" Target="slides/slide9.xml"/><Relationship Id="rId35" Type="http://schemas.openxmlformats.org/officeDocument/2006/relationships/font" Target="fonts/OpenSans-italic.fntdata"/><Relationship Id="rId12" Type="http://schemas.openxmlformats.org/officeDocument/2006/relationships/slide" Target="slides/slide8.xml"/><Relationship Id="rId34" Type="http://schemas.openxmlformats.org/officeDocument/2006/relationships/font" Target="fonts/OpenSans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b346627ac1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b346627ac1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d5e9b5b91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d5e9b5b91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d5e9b5b91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d5e9b5b91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d5e9b5b9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d5e9b5b9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d5e9b5b91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d5e9b5b91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5e9b5b91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d5e9b5b91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d5e9b5b91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d5e9b5b91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d5e9b5b91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d5e9b5b91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d5e9b5b91d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d5e9b5b91d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d5e9b5b91d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d5e9b5b91d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98feb88a6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98feb88a6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ad4b95a6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ad4b95a6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7ad4b95a6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7ad4b95a6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7ad4b95a6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7ad4b95a6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ad4b95a6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7ad4b95a6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d5e9b5b91d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d5e9b5b91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d5e9b5b91d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d5e9b5b91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d12ad6c49f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d12ad6c49f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898feb88a6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898feb88a6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898feb88a6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898feb88a6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98feb88a6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898feb88a6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b346627ac1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b346627ac1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b346627ac1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b346627ac1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d12ad6c49f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d12ad6c49f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4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Relationship Id="rId3" Type="http://schemas.openxmlformats.org/officeDocument/2006/relationships/image" Target="../media/image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81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63" y="5113583"/>
            <a:ext cx="26093" cy="29889"/>
          </a:xfrm>
          <a:custGeom>
            <a:rect b="b" l="l" r="r" t="t"/>
            <a:pathLst>
              <a:path extrusionOk="0" h="271" w="237">
                <a:moveTo>
                  <a:pt x="1" y="0"/>
                </a:moveTo>
                <a:lnTo>
                  <a:pt x="1" y="135"/>
                </a:lnTo>
                <a:cubicBezTo>
                  <a:pt x="41" y="182"/>
                  <a:pt x="82" y="230"/>
                  <a:pt x="122" y="270"/>
                </a:cubicBezTo>
                <a:lnTo>
                  <a:pt x="237" y="270"/>
                </a:lnTo>
                <a:cubicBezTo>
                  <a:pt x="156" y="182"/>
                  <a:pt x="75" y="95"/>
                  <a:pt x="1" y="0"/>
                </a:cubicBezTo>
                <a:close/>
              </a:path>
            </a:pathLst>
          </a:custGeom>
          <a:solidFill>
            <a:srgbClr val="DFC2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238550" y="1036425"/>
            <a:ext cx="4179000" cy="28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5000"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238625" y="3615975"/>
            <a:ext cx="4179000" cy="49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2847963"/>
            <a:ext cx="9144000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25" y="-12"/>
            <a:ext cx="9144000" cy="22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1581150" y="1718972"/>
            <a:ext cx="5981700" cy="129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subTitle"/>
          </p:nvPr>
        </p:nvSpPr>
        <p:spPr>
          <a:xfrm>
            <a:off x="1815538" y="2960428"/>
            <a:ext cx="5511600" cy="4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3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847963"/>
            <a:ext cx="9144000" cy="22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>
            <p:ph type="title"/>
          </p:nvPr>
        </p:nvSpPr>
        <p:spPr>
          <a:xfrm>
            <a:off x="726300" y="542925"/>
            <a:ext cx="76914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726300" y="1246638"/>
            <a:ext cx="2447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2" type="subTitle"/>
          </p:nvPr>
        </p:nvSpPr>
        <p:spPr>
          <a:xfrm>
            <a:off x="1345200" y="1574613"/>
            <a:ext cx="18288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1" name="Google Shape;61;p13"/>
          <p:cNvSpPr txBox="1"/>
          <p:nvPr>
            <p:ph idx="3" type="subTitle"/>
          </p:nvPr>
        </p:nvSpPr>
        <p:spPr>
          <a:xfrm>
            <a:off x="726300" y="2685913"/>
            <a:ext cx="2447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4" type="subTitle"/>
          </p:nvPr>
        </p:nvSpPr>
        <p:spPr>
          <a:xfrm>
            <a:off x="1345200" y="3019363"/>
            <a:ext cx="18288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3" name="Google Shape;63;p13"/>
          <p:cNvSpPr txBox="1"/>
          <p:nvPr>
            <p:ph idx="5" type="subTitle"/>
          </p:nvPr>
        </p:nvSpPr>
        <p:spPr>
          <a:xfrm>
            <a:off x="5970000" y="1246638"/>
            <a:ext cx="2447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idx="6" type="subTitle"/>
          </p:nvPr>
        </p:nvSpPr>
        <p:spPr>
          <a:xfrm>
            <a:off x="5970000" y="1574613"/>
            <a:ext cx="18288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5" name="Google Shape;65;p13"/>
          <p:cNvSpPr txBox="1"/>
          <p:nvPr>
            <p:ph idx="7" type="subTitle"/>
          </p:nvPr>
        </p:nvSpPr>
        <p:spPr>
          <a:xfrm>
            <a:off x="5970000" y="2685909"/>
            <a:ext cx="2447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8" type="subTitle"/>
          </p:nvPr>
        </p:nvSpPr>
        <p:spPr>
          <a:xfrm>
            <a:off x="5970000" y="3019363"/>
            <a:ext cx="18288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7" name="Google Shape;67;p13"/>
          <p:cNvSpPr txBox="1"/>
          <p:nvPr>
            <p:ph hasCustomPrompt="1" idx="9" type="title"/>
          </p:nvPr>
        </p:nvSpPr>
        <p:spPr>
          <a:xfrm>
            <a:off x="3485646" y="1701375"/>
            <a:ext cx="740700" cy="6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/>
          <p:nvPr>
            <p:ph hasCustomPrompt="1" idx="13" type="title"/>
          </p:nvPr>
        </p:nvSpPr>
        <p:spPr>
          <a:xfrm>
            <a:off x="3485646" y="3132875"/>
            <a:ext cx="740700" cy="6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/>
          <p:nvPr>
            <p:ph hasCustomPrompt="1" idx="14" type="title"/>
          </p:nvPr>
        </p:nvSpPr>
        <p:spPr>
          <a:xfrm>
            <a:off x="4917654" y="1701375"/>
            <a:ext cx="740700" cy="6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/>
          <p:nvPr>
            <p:ph hasCustomPrompt="1" idx="15" type="title"/>
          </p:nvPr>
        </p:nvSpPr>
        <p:spPr>
          <a:xfrm>
            <a:off x="4917654" y="3132875"/>
            <a:ext cx="740700" cy="6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1390074" y="2529201"/>
            <a:ext cx="6363852" cy="26142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>
            <p:ph type="title"/>
          </p:nvPr>
        </p:nvSpPr>
        <p:spPr>
          <a:xfrm>
            <a:off x="726300" y="542925"/>
            <a:ext cx="76914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74" name="Google Shape;74;p14"/>
          <p:cNvSpPr txBox="1"/>
          <p:nvPr>
            <p:ph idx="1" type="subTitle"/>
          </p:nvPr>
        </p:nvSpPr>
        <p:spPr>
          <a:xfrm>
            <a:off x="1427750" y="2309600"/>
            <a:ext cx="1818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2" type="subTitle"/>
          </p:nvPr>
        </p:nvSpPr>
        <p:spPr>
          <a:xfrm>
            <a:off x="1422650" y="2639375"/>
            <a:ext cx="1828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6" name="Google Shape;76;p14"/>
          <p:cNvSpPr txBox="1"/>
          <p:nvPr>
            <p:ph idx="3" type="subTitle"/>
          </p:nvPr>
        </p:nvSpPr>
        <p:spPr>
          <a:xfrm>
            <a:off x="3662700" y="2309600"/>
            <a:ext cx="1818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77" name="Google Shape;77;p14"/>
          <p:cNvSpPr txBox="1"/>
          <p:nvPr>
            <p:ph idx="4" type="subTitle"/>
          </p:nvPr>
        </p:nvSpPr>
        <p:spPr>
          <a:xfrm>
            <a:off x="3657600" y="2639375"/>
            <a:ext cx="1828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8" name="Google Shape;78;p14"/>
          <p:cNvSpPr txBox="1"/>
          <p:nvPr>
            <p:ph idx="5" type="subTitle"/>
          </p:nvPr>
        </p:nvSpPr>
        <p:spPr>
          <a:xfrm>
            <a:off x="5897650" y="2309600"/>
            <a:ext cx="1818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79" name="Google Shape;79;p14"/>
          <p:cNvSpPr txBox="1"/>
          <p:nvPr>
            <p:ph idx="6" type="subTitle"/>
          </p:nvPr>
        </p:nvSpPr>
        <p:spPr>
          <a:xfrm>
            <a:off x="5892550" y="2639375"/>
            <a:ext cx="1828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5"/>
          <p:cNvPicPr preferRelativeResize="0"/>
          <p:nvPr/>
        </p:nvPicPr>
        <p:blipFill rotWithShape="1">
          <a:blip r:embed="rId2">
            <a:alphaModFix/>
          </a:blip>
          <a:srcRect b="0" l="0" r="50558" t="0"/>
          <a:stretch/>
        </p:blipFill>
        <p:spPr>
          <a:xfrm rot="10800000">
            <a:off x="0" y="0"/>
            <a:ext cx="3325824" cy="276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 rotWithShape="1">
          <a:blip r:embed="rId2">
            <a:alphaModFix/>
          </a:blip>
          <a:srcRect b="0" l="0" r="50558" t="0"/>
          <a:stretch/>
        </p:blipFill>
        <p:spPr>
          <a:xfrm>
            <a:off x="5818175" y="2380075"/>
            <a:ext cx="3325824" cy="276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>
            <p:ph type="title"/>
          </p:nvPr>
        </p:nvSpPr>
        <p:spPr>
          <a:xfrm>
            <a:off x="726300" y="542925"/>
            <a:ext cx="76914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84" name="Google Shape;84;p15"/>
          <p:cNvSpPr txBox="1"/>
          <p:nvPr>
            <p:ph idx="1" type="subTitle"/>
          </p:nvPr>
        </p:nvSpPr>
        <p:spPr>
          <a:xfrm>
            <a:off x="1384075" y="1817249"/>
            <a:ext cx="1711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85" name="Google Shape;85;p15"/>
          <p:cNvSpPr txBox="1"/>
          <p:nvPr>
            <p:ph idx="2" type="subTitle"/>
          </p:nvPr>
        </p:nvSpPr>
        <p:spPr>
          <a:xfrm>
            <a:off x="1384075" y="2146428"/>
            <a:ext cx="1711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6" name="Google Shape;86;p15"/>
          <p:cNvSpPr txBox="1"/>
          <p:nvPr>
            <p:ph idx="3" type="subTitle"/>
          </p:nvPr>
        </p:nvSpPr>
        <p:spPr>
          <a:xfrm>
            <a:off x="3716100" y="1817249"/>
            <a:ext cx="1711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87" name="Google Shape;87;p15"/>
          <p:cNvSpPr txBox="1"/>
          <p:nvPr>
            <p:ph idx="4" type="subTitle"/>
          </p:nvPr>
        </p:nvSpPr>
        <p:spPr>
          <a:xfrm>
            <a:off x="3716100" y="2146428"/>
            <a:ext cx="1711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8" name="Google Shape;88;p15"/>
          <p:cNvSpPr txBox="1"/>
          <p:nvPr>
            <p:ph idx="5" type="subTitle"/>
          </p:nvPr>
        </p:nvSpPr>
        <p:spPr>
          <a:xfrm>
            <a:off x="6048125" y="1817249"/>
            <a:ext cx="1711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89" name="Google Shape;89;p15"/>
          <p:cNvSpPr txBox="1"/>
          <p:nvPr>
            <p:ph idx="6" type="subTitle"/>
          </p:nvPr>
        </p:nvSpPr>
        <p:spPr>
          <a:xfrm>
            <a:off x="6048125" y="2146428"/>
            <a:ext cx="1711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0" name="Google Shape;90;p15"/>
          <p:cNvSpPr txBox="1"/>
          <p:nvPr>
            <p:ph idx="7" type="subTitle"/>
          </p:nvPr>
        </p:nvSpPr>
        <p:spPr>
          <a:xfrm>
            <a:off x="1384075" y="3628180"/>
            <a:ext cx="1711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91" name="Google Shape;91;p15"/>
          <p:cNvSpPr txBox="1"/>
          <p:nvPr>
            <p:ph idx="8" type="subTitle"/>
          </p:nvPr>
        </p:nvSpPr>
        <p:spPr>
          <a:xfrm>
            <a:off x="1384075" y="3957358"/>
            <a:ext cx="1711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2" name="Google Shape;92;p15"/>
          <p:cNvSpPr txBox="1"/>
          <p:nvPr>
            <p:ph idx="9" type="subTitle"/>
          </p:nvPr>
        </p:nvSpPr>
        <p:spPr>
          <a:xfrm>
            <a:off x="3716100" y="3628180"/>
            <a:ext cx="1711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93" name="Google Shape;93;p15"/>
          <p:cNvSpPr txBox="1"/>
          <p:nvPr>
            <p:ph idx="13" type="subTitle"/>
          </p:nvPr>
        </p:nvSpPr>
        <p:spPr>
          <a:xfrm>
            <a:off x="3716100" y="3957358"/>
            <a:ext cx="1711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4" name="Google Shape;94;p15"/>
          <p:cNvSpPr txBox="1"/>
          <p:nvPr>
            <p:ph idx="14" type="subTitle"/>
          </p:nvPr>
        </p:nvSpPr>
        <p:spPr>
          <a:xfrm>
            <a:off x="6048125" y="3628180"/>
            <a:ext cx="1711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15" type="subTitle"/>
          </p:nvPr>
        </p:nvSpPr>
        <p:spPr>
          <a:xfrm>
            <a:off x="6048125" y="3957358"/>
            <a:ext cx="1711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numbers">
  <p:cSld name="CUSTOM_8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6"/>
          <p:cNvPicPr preferRelativeResize="0"/>
          <p:nvPr/>
        </p:nvPicPr>
        <p:blipFill rotWithShape="1">
          <a:blip r:embed="rId2">
            <a:alphaModFix/>
          </a:blip>
          <a:srcRect b="0" l="0" r="50558" t="0"/>
          <a:stretch/>
        </p:blipFill>
        <p:spPr>
          <a:xfrm rot="10800000">
            <a:off x="0" y="0"/>
            <a:ext cx="3325824" cy="276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 rotWithShape="1">
          <a:blip r:embed="rId2">
            <a:alphaModFix/>
          </a:blip>
          <a:srcRect b="0" l="0" r="50558" t="0"/>
          <a:stretch/>
        </p:blipFill>
        <p:spPr>
          <a:xfrm flipH="1" rot="10800000">
            <a:off x="5818175" y="0"/>
            <a:ext cx="3325824" cy="276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1714500" y="2518225"/>
            <a:ext cx="5715000" cy="263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/>
          <p:nvPr>
            <p:ph hasCustomPrompt="1" type="title"/>
          </p:nvPr>
        </p:nvSpPr>
        <p:spPr>
          <a:xfrm>
            <a:off x="3650081" y="1701240"/>
            <a:ext cx="1821600" cy="58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>
            <a:r>
              <a:t>xx%</a:t>
            </a:r>
          </a:p>
        </p:txBody>
      </p:sp>
      <p:sp>
        <p:nvSpPr>
          <p:cNvPr id="101" name="Google Shape;101;p16"/>
          <p:cNvSpPr txBox="1"/>
          <p:nvPr>
            <p:ph idx="1" type="subTitle"/>
          </p:nvPr>
        </p:nvSpPr>
        <p:spPr>
          <a:xfrm>
            <a:off x="3503381" y="2159075"/>
            <a:ext cx="2115000" cy="5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hasCustomPrompt="1" idx="2" type="title"/>
          </p:nvPr>
        </p:nvSpPr>
        <p:spPr>
          <a:xfrm>
            <a:off x="1113219" y="2859165"/>
            <a:ext cx="1819800" cy="58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>
            <a:r>
              <a:t>xx%</a:t>
            </a:r>
          </a:p>
        </p:txBody>
      </p:sp>
      <p:sp>
        <p:nvSpPr>
          <p:cNvPr id="103" name="Google Shape;103;p16"/>
          <p:cNvSpPr txBox="1"/>
          <p:nvPr>
            <p:ph idx="3" type="subTitle"/>
          </p:nvPr>
        </p:nvSpPr>
        <p:spPr>
          <a:xfrm>
            <a:off x="966969" y="3318447"/>
            <a:ext cx="2112300" cy="5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4" name="Google Shape;104;p16"/>
          <p:cNvSpPr txBox="1"/>
          <p:nvPr>
            <p:ph hasCustomPrompt="1" idx="4" type="title"/>
          </p:nvPr>
        </p:nvSpPr>
        <p:spPr>
          <a:xfrm>
            <a:off x="6210981" y="2859615"/>
            <a:ext cx="18198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>
            <a:r>
              <a:t>xx%</a:t>
            </a:r>
          </a:p>
        </p:txBody>
      </p:sp>
      <p:sp>
        <p:nvSpPr>
          <p:cNvPr id="105" name="Google Shape;105;p16"/>
          <p:cNvSpPr txBox="1"/>
          <p:nvPr>
            <p:ph idx="5" type="subTitle"/>
          </p:nvPr>
        </p:nvSpPr>
        <p:spPr>
          <a:xfrm>
            <a:off x="6064731" y="3317997"/>
            <a:ext cx="2112300" cy="5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" name="Google Shape;106;p16"/>
          <p:cNvSpPr txBox="1"/>
          <p:nvPr>
            <p:ph idx="6" type="title"/>
          </p:nvPr>
        </p:nvSpPr>
        <p:spPr>
          <a:xfrm>
            <a:off x="726300" y="542925"/>
            <a:ext cx="76914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9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7"/>
          <p:cNvPicPr preferRelativeResize="0"/>
          <p:nvPr/>
        </p:nvPicPr>
        <p:blipFill rotWithShape="1">
          <a:blip r:embed="rId2">
            <a:alphaModFix/>
          </a:blip>
          <a:srcRect b="0" l="0" r="50558" t="0"/>
          <a:stretch/>
        </p:blipFill>
        <p:spPr>
          <a:xfrm flipH="1" rot="10800000">
            <a:off x="5818175" y="0"/>
            <a:ext cx="3325824" cy="276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81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/>
          <p:nvPr>
            <p:ph type="title"/>
          </p:nvPr>
        </p:nvSpPr>
        <p:spPr>
          <a:xfrm>
            <a:off x="726300" y="542925"/>
            <a:ext cx="76914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111" name="Google Shape;111;p17"/>
          <p:cNvSpPr txBox="1"/>
          <p:nvPr>
            <p:ph idx="1" type="subTitle"/>
          </p:nvPr>
        </p:nvSpPr>
        <p:spPr>
          <a:xfrm>
            <a:off x="4810725" y="1782675"/>
            <a:ext cx="3606900" cy="22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APTION_ONLY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2847963"/>
            <a:ext cx="9144000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25" y="-12"/>
            <a:ext cx="9144000" cy="22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2787150" y="1603825"/>
            <a:ext cx="3569700" cy="156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900"/>
            </a:lvl1pPr>
          </a:lstStyle>
          <a:p/>
        </p:txBody>
      </p:sp>
      <p:sp>
        <p:nvSpPr>
          <p:cNvPr id="116" name="Google Shape;116;p18"/>
          <p:cNvSpPr txBox="1"/>
          <p:nvPr>
            <p:ph idx="2" type="subTitle"/>
          </p:nvPr>
        </p:nvSpPr>
        <p:spPr>
          <a:xfrm>
            <a:off x="2597575" y="3120275"/>
            <a:ext cx="3948900" cy="4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">
  <p:cSld name="ONE_COLUMN_TEXT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50558" t="0"/>
          <a:stretch/>
        </p:blipFill>
        <p:spPr>
          <a:xfrm flipH="1" rot="10800000">
            <a:off x="5818175" y="0"/>
            <a:ext cx="3325824" cy="276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 rotWithShape="1">
          <a:blip r:embed="rId2">
            <a:alphaModFix/>
          </a:blip>
          <a:srcRect b="0" l="0" r="50558" t="0"/>
          <a:stretch/>
        </p:blipFill>
        <p:spPr>
          <a:xfrm flipH="1">
            <a:off x="0" y="2380075"/>
            <a:ext cx="3325824" cy="276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>
            <p:ph type="title"/>
          </p:nvPr>
        </p:nvSpPr>
        <p:spPr>
          <a:xfrm>
            <a:off x="726300" y="542925"/>
            <a:ext cx="76914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1" name="Google Shape;121;p19"/>
          <p:cNvSpPr txBox="1"/>
          <p:nvPr>
            <p:ph idx="1" type="subTitle"/>
          </p:nvPr>
        </p:nvSpPr>
        <p:spPr>
          <a:xfrm>
            <a:off x="6013150" y="1937575"/>
            <a:ext cx="2404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22" name="Google Shape;122;p19"/>
          <p:cNvSpPr txBox="1"/>
          <p:nvPr>
            <p:ph idx="2" type="subTitle"/>
          </p:nvPr>
        </p:nvSpPr>
        <p:spPr>
          <a:xfrm>
            <a:off x="5657950" y="2291525"/>
            <a:ext cx="27597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2_2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50558" t="0"/>
          <a:stretch/>
        </p:blipFill>
        <p:spPr>
          <a:xfrm flipH="1" rot="10800000">
            <a:off x="5818175" y="0"/>
            <a:ext cx="3325824" cy="276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 rotWithShape="1">
          <a:blip r:embed="rId2">
            <a:alphaModFix/>
          </a:blip>
          <a:srcRect b="0" l="0" r="50558" t="0"/>
          <a:stretch/>
        </p:blipFill>
        <p:spPr>
          <a:xfrm flipH="1">
            <a:off x="0" y="2380075"/>
            <a:ext cx="3325824" cy="276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>
            <p:ph type="title"/>
          </p:nvPr>
        </p:nvSpPr>
        <p:spPr>
          <a:xfrm>
            <a:off x="726300" y="542925"/>
            <a:ext cx="76914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127" name="Google Shape;127;p20"/>
          <p:cNvSpPr txBox="1"/>
          <p:nvPr>
            <p:ph idx="1" type="subTitle"/>
          </p:nvPr>
        </p:nvSpPr>
        <p:spPr>
          <a:xfrm>
            <a:off x="1088949" y="1488849"/>
            <a:ext cx="2062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28" name="Google Shape;128;p20"/>
          <p:cNvSpPr txBox="1"/>
          <p:nvPr>
            <p:ph idx="2" type="subTitle"/>
          </p:nvPr>
        </p:nvSpPr>
        <p:spPr>
          <a:xfrm>
            <a:off x="1324028" y="1816999"/>
            <a:ext cx="18273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/>
        </p:txBody>
      </p:sp>
      <p:sp>
        <p:nvSpPr>
          <p:cNvPr id="129" name="Google Shape;129;p20"/>
          <p:cNvSpPr txBox="1"/>
          <p:nvPr>
            <p:ph idx="3" type="subTitle"/>
          </p:nvPr>
        </p:nvSpPr>
        <p:spPr>
          <a:xfrm>
            <a:off x="1088949" y="3021519"/>
            <a:ext cx="2062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30" name="Google Shape;130;p20"/>
          <p:cNvSpPr txBox="1"/>
          <p:nvPr>
            <p:ph idx="4" type="subTitle"/>
          </p:nvPr>
        </p:nvSpPr>
        <p:spPr>
          <a:xfrm>
            <a:off x="1323939" y="3349851"/>
            <a:ext cx="18273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/>
        </p:txBody>
      </p:sp>
      <p:sp>
        <p:nvSpPr>
          <p:cNvPr id="131" name="Google Shape;131;p20"/>
          <p:cNvSpPr txBox="1"/>
          <p:nvPr>
            <p:ph idx="5" type="subTitle"/>
          </p:nvPr>
        </p:nvSpPr>
        <p:spPr>
          <a:xfrm>
            <a:off x="5992551" y="1488849"/>
            <a:ext cx="2062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32" name="Google Shape;132;p20"/>
          <p:cNvSpPr txBox="1"/>
          <p:nvPr>
            <p:ph idx="6" type="subTitle"/>
          </p:nvPr>
        </p:nvSpPr>
        <p:spPr>
          <a:xfrm>
            <a:off x="5992539" y="1816999"/>
            <a:ext cx="18273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/>
        </p:txBody>
      </p:sp>
      <p:sp>
        <p:nvSpPr>
          <p:cNvPr id="133" name="Google Shape;133;p20"/>
          <p:cNvSpPr txBox="1"/>
          <p:nvPr>
            <p:ph idx="7" type="subTitle"/>
          </p:nvPr>
        </p:nvSpPr>
        <p:spPr>
          <a:xfrm>
            <a:off x="5992551" y="3021519"/>
            <a:ext cx="2062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34" name="Google Shape;134;p20"/>
          <p:cNvSpPr txBox="1"/>
          <p:nvPr>
            <p:ph idx="8" type="subTitle"/>
          </p:nvPr>
        </p:nvSpPr>
        <p:spPr>
          <a:xfrm>
            <a:off x="5992543" y="3349851"/>
            <a:ext cx="18273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b="0" l="66727" r="0" t="0"/>
          <a:stretch/>
        </p:blipFill>
        <p:spPr>
          <a:xfrm flipH="1" rot="5400000">
            <a:off x="3708550" y="1709725"/>
            <a:ext cx="172402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455" y="-1"/>
            <a:ext cx="7485090" cy="34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2027938" y="3624962"/>
            <a:ext cx="50910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2025063" y="2727138"/>
            <a:ext cx="5091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2" type="title"/>
          </p:nvPr>
        </p:nvSpPr>
        <p:spPr>
          <a:xfrm>
            <a:off x="4016500" y="1296225"/>
            <a:ext cx="11139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56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847963"/>
            <a:ext cx="9144000" cy="22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 txBox="1"/>
          <p:nvPr>
            <p:ph type="title"/>
          </p:nvPr>
        </p:nvSpPr>
        <p:spPr>
          <a:xfrm>
            <a:off x="726225" y="542925"/>
            <a:ext cx="76914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8" name="Google Shape;138;p21"/>
          <p:cNvSpPr txBox="1"/>
          <p:nvPr>
            <p:ph idx="1" type="subTitle"/>
          </p:nvPr>
        </p:nvSpPr>
        <p:spPr>
          <a:xfrm>
            <a:off x="1979838" y="2947424"/>
            <a:ext cx="2342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39" name="Google Shape;139;p21"/>
          <p:cNvSpPr txBox="1"/>
          <p:nvPr>
            <p:ph idx="2" type="subTitle"/>
          </p:nvPr>
        </p:nvSpPr>
        <p:spPr>
          <a:xfrm>
            <a:off x="2344488" y="3333875"/>
            <a:ext cx="16134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0" name="Google Shape;140;p21"/>
          <p:cNvSpPr txBox="1"/>
          <p:nvPr>
            <p:ph idx="3" type="subTitle"/>
          </p:nvPr>
        </p:nvSpPr>
        <p:spPr>
          <a:xfrm>
            <a:off x="4821463" y="2947424"/>
            <a:ext cx="2342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41" name="Google Shape;141;p21"/>
          <p:cNvSpPr txBox="1"/>
          <p:nvPr>
            <p:ph idx="4" type="subTitle"/>
          </p:nvPr>
        </p:nvSpPr>
        <p:spPr>
          <a:xfrm>
            <a:off x="5186113" y="3333875"/>
            <a:ext cx="16134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ONLY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2"/>
          <p:cNvPicPr preferRelativeResize="0"/>
          <p:nvPr/>
        </p:nvPicPr>
        <p:blipFill rotWithShape="1">
          <a:blip r:embed="rId2">
            <a:alphaModFix/>
          </a:blip>
          <a:srcRect b="0" l="66727" r="0" t="0"/>
          <a:stretch/>
        </p:blipFill>
        <p:spPr>
          <a:xfrm rot="10800000">
            <a:off x="7419975" y="0"/>
            <a:ext cx="172402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 rotWithShape="1">
          <a:blip r:embed="rId2">
            <a:alphaModFix/>
          </a:blip>
          <a:srcRect b="0" l="66727" r="0" t="0"/>
          <a:stretch/>
        </p:blipFill>
        <p:spPr>
          <a:xfrm>
            <a:off x="0" y="0"/>
            <a:ext cx="17240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2"/>
          <p:cNvSpPr txBox="1"/>
          <p:nvPr>
            <p:ph type="title"/>
          </p:nvPr>
        </p:nvSpPr>
        <p:spPr>
          <a:xfrm>
            <a:off x="726225" y="542925"/>
            <a:ext cx="76914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6" name="Google Shape;146;p22"/>
          <p:cNvSpPr txBox="1"/>
          <p:nvPr>
            <p:ph idx="1" type="subTitle"/>
          </p:nvPr>
        </p:nvSpPr>
        <p:spPr>
          <a:xfrm>
            <a:off x="726225" y="1190625"/>
            <a:ext cx="7691400" cy="32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 rotWithShape="1">
          <a:blip r:embed="rId2">
            <a:alphaModFix/>
          </a:blip>
          <a:srcRect b="0" l="0" r="18599" t="0"/>
          <a:stretch/>
        </p:blipFill>
        <p:spPr>
          <a:xfrm flipH="1" rot="10800000">
            <a:off x="5901775" y="3305175"/>
            <a:ext cx="3242225" cy="18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/>
          <p:cNvPicPr preferRelativeResize="0"/>
          <p:nvPr/>
        </p:nvPicPr>
        <p:blipFill rotWithShape="1">
          <a:blip r:embed="rId2">
            <a:alphaModFix/>
          </a:blip>
          <a:srcRect b="0" l="0" r="18599" t="0"/>
          <a:stretch/>
        </p:blipFill>
        <p:spPr>
          <a:xfrm flipH="1">
            <a:off x="0" y="0"/>
            <a:ext cx="3242225" cy="183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3"/>
          <p:cNvSpPr txBox="1"/>
          <p:nvPr>
            <p:ph type="title"/>
          </p:nvPr>
        </p:nvSpPr>
        <p:spPr>
          <a:xfrm>
            <a:off x="2649125" y="542925"/>
            <a:ext cx="38457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65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65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65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65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65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65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65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6500"/>
            </a:lvl9pPr>
          </a:lstStyle>
          <a:p/>
        </p:txBody>
      </p:sp>
      <p:sp>
        <p:nvSpPr>
          <p:cNvPr id="151" name="Google Shape;151;p23"/>
          <p:cNvSpPr txBox="1"/>
          <p:nvPr>
            <p:ph idx="1" type="subTitle"/>
          </p:nvPr>
        </p:nvSpPr>
        <p:spPr>
          <a:xfrm>
            <a:off x="2649125" y="1480200"/>
            <a:ext cx="3845700" cy="12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000"/>
              </a:spcBef>
              <a:spcAft>
                <a:spcPts val="1000"/>
              </a:spcAft>
              <a:buNone/>
              <a:defRPr/>
            </a:lvl9pPr>
          </a:lstStyle>
          <a:p/>
        </p:txBody>
      </p:sp>
      <p:sp>
        <p:nvSpPr>
          <p:cNvPr id="152" name="Google Shape;152;p23"/>
          <p:cNvSpPr txBox="1"/>
          <p:nvPr/>
        </p:nvSpPr>
        <p:spPr>
          <a:xfrm>
            <a:off x="2559750" y="3519725"/>
            <a:ext cx="40245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300">
                <a:solidFill>
                  <a:schemeClr val="accen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, including icon by </a:t>
            </a:r>
            <a:r>
              <a:rPr lang="en" sz="1300">
                <a:solidFill>
                  <a:schemeClr val="accen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from</a:t>
            </a:r>
            <a:r>
              <a:rPr lang="en" sz="13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300">
                <a:solidFill>
                  <a:schemeClr val="accen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3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2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5529428" y="1509547"/>
            <a:ext cx="5124119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1509547" y="1509547"/>
            <a:ext cx="5124119" cy="210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4"/>
          <p:cNvSpPr txBox="1"/>
          <p:nvPr>
            <p:ph type="title"/>
          </p:nvPr>
        </p:nvSpPr>
        <p:spPr>
          <a:xfrm>
            <a:off x="726300" y="542925"/>
            <a:ext cx="76914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5515763" y="1515263"/>
            <a:ext cx="5143500" cy="211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5400000">
            <a:off x="-1515262" y="1515263"/>
            <a:ext cx="5143500" cy="211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_1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1723513" y="2803100"/>
            <a:ext cx="5696974" cy="234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1723513" y="0"/>
            <a:ext cx="5696974" cy="234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 rotWithShape="1">
          <a:blip r:embed="rId2">
            <a:alphaModFix/>
          </a:blip>
          <a:srcRect b="0" l="66727" r="0" t="0"/>
          <a:stretch/>
        </p:blipFill>
        <p:spPr>
          <a:xfrm rot="10800000">
            <a:off x="7419975" y="0"/>
            <a:ext cx="172402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b="0" l="66727" r="0" t="0"/>
          <a:stretch/>
        </p:blipFill>
        <p:spPr>
          <a:xfrm>
            <a:off x="0" y="0"/>
            <a:ext cx="17240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>
            <p:ph type="title"/>
          </p:nvPr>
        </p:nvSpPr>
        <p:spPr>
          <a:xfrm>
            <a:off x="726225" y="542925"/>
            <a:ext cx="76914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subTitle"/>
          </p:nvPr>
        </p:nvSpPr>
        <p:spPr>
          <a:xfrm>
            <a:off x="726225" y="1114425"/>
            <a:ext cx="7691400" cy="31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847963"/>
            <a:ext cx="9144000" cy="22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/>
          <p:nvPr>
            <p:ph type="title"/>
          </p:nvPr>
        </p:nvSpPr>
        <p:spPr>
          <a:xfrm>
            <a:off x="726300" y="542925"/>
            <a:ext cx="76914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1895200" y="2550325"/>
            <a:ext cx="22434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2" type="subTitle"/>
          </p:nvPr>
        </p:nvSpPr>
        <p:spPr>
          <a:xfrm>
            <a:off x="2102500" y="2879625"/>
            <a:ext cx="18288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/>
        </p:txBody>
      </p:sp>
      <p:sp>
        <p:nvSpPr>
          <p:cNvPr id="29" name="Google Shape;29;p5"/>
          <p:cNvSpPr txBox="1"/>
          <p:nvPr>
            <p:ph idx="3" type="subTitle"/>
          </p:nvPr>
        </p:nvSpPr>
        <p:spPr>
          <a:xfrm>
            <a:off x="5005400" y="2550325"/>
            <a:ext cx="22434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4" type="subTitle"/>
          </p:nvPr>
        </p:nvSpPr>
        <p:spPr>
          <a:xfrm>
            <a:off x="5212700" y="2879627"/>
            <a:ext cx="18288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726300" y="542925"/>
            <a:ext cx="76914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33" name="Google Shape;33;p6"/>
          <p:cNvPicPr preferRelativeResize="0"/>
          <p:nvPr/>
        </p:nvPicPr>
        <p:blipFill rotWithShape="1">
          <a:blip r:embed="rId2">
            <a:alphaModFix/>
          </a:blip>
          <a:srcRect b="0" l="66727" r="0" t="0"/>
          <a:stretch/>
        </p:blipFill>
        <p:spPr>
          <a:xfrm rot="10800000">
            <a:off x="7419975" y="0"/>
            <a:ext cx="172402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6"/>
          <p:cNvPicPr preferRelativeResize="0"/>
          <p:nvPr/>
        </p:nvPicPr>
        <p:blipFill rotWithShape="1">
          <a:blip r:embed="rId2">
            <a:alphaModFix/>
          </a:blip>
          <a:srcRect b="0" l="66727" r="0" t="0"/>
          <a:stretch/>
        </p:blipFill>
        <p:spPr>
          <a:xfrm>
            <a:off x="0" y="0"/>
            <a:ext cx="17240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7"/>
          <p:cNvPicPr preferRelativeResize="0"/>
          <p:nvPr/>
        </p:nvPicPr>
        <p:blipFill rotWithShape="1">
          <a:blip r:embed="rId2">
            <a:alphaModFix/>
          </a:blip>
          <a:srcRect b="0" l="0" r="20299" t="0"/>
          <a:stretch/>
        </p:blipFill>
        <p:spPr>
          <a:xfrm flipH="1" rot="10800000">
            <a:off x="5044350" y="0"/>
            <a:ext cx="40996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7"/>
          <p:cNvPicPr preferRelativeResize="0"/>
          <p:nvPr/>
        </p:nvPicPr>
        <p:blipFill rotWithShape="1">
          <a:blip r:embed="rId3">
            <a:alphaModFix/>
          </a:blip>
          <a:srcRect b="0" l="0" r="50558" t="0"/>
          <a:stretch/>
        </p:blipFill>
        <p:spPr>
          <a:xfrm rot="10800000">
            <a:off x="0" y="0"/>
            <a:ext cx="3325824" cy="276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 txBox="1"/>
          <p:nvPr>
            <p:ph type="title"/>
          </p:nvPr>
        </p:nvSpPr>
        <p:spPr>
          <a:xfrm>
            <a:off x="726000" y="542925"/>
            <a:ext cx="7692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subTitle"/>
          </p:nvPr>
        </p:nvSpPr>
        <p:spPr>
          <a:xfrm>
            <a:off x="726225" y="2010750"/>
            <a:ext cx="3455400" cy="14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2847963"/>
            <a:ext cx="9144000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-12"/>
            <a:ext cx="9144000" cy="22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8"/>
          <p:cNvSpPr txBox="1"/>
          <p:nvPr>
            <p:ph type="title"/>
          </p:nvPr>
        </p:nvSpPr>
        <p:spPr>
          <a:xfrm>
            <a:off x="1529550" y="1684200"/>
            <a:ext cx="6084900" cy="17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/>
          <p:nvPr>
            <p:ph type="title"/>
          </p:nvPr>
        </p:nvSpPr>
        <p:spPr>
          <a:xfrm>
            <a:off x="726225" y="1719238"/>
            <a:ext cx="3845700" cy="9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726225" y="2637963"/>
            <a:ext cx="3476400" cy="78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47" name="Google Shape;47;p9"/>
          <p:cNvPicPr preferRelativeResize="0"/>
          <p:nvPr/>
        </p:nvPicPr>
        <p:blipFill rotWithShape="1">
          <a:blip r:embed="rId2">
            <a:alphaModFix/>
          </a:blip>
          <a:srcRect b="0" l="0" r="20299" t="0"/>
          <a:stretch/>
        </p:blipFill>
        <p:spPr>
          <a:xfrm>
            <a:off x="5044350" y="0"/>
            <a:ext cx="40996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type="title"/>
          </p:nvPr>
        </p:nvSpPr>
        <p:spPr>
          <a:xfrm>
            <a:off x="4336425" y="542925"/>
            <a:ext cx="4081200" cy="11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6225" y="441350"/>
            <a:ext cx="769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edoka One"/>
              <a:buNone/>
              <a:defRPr sz="32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Jura"/>
              <a:buNone/>
              <a:defRPr b="1" sz="3200">
                <a:solidFill>
                  <a:schemeClr val="lt1"/>
                </a:solidFill>
                <a:latin typeface="Jura"/>
                <a:ea typeface="Jura"/>
                <a:cs typeface="Jura"/>
                <a:sym typeface="Jura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Jura"/>
              <a:buNone/>
              <a:defRPr b="1" sz="3200">
                <a:solidFill>
                  <a:schemeClr val="lt1"/>
                </a:solidFill>
                <a:latin typeface="Jura"/>
                <a:ea typeface="Jura"/>
                <a:cs typeface="Jura"/>
                <a:sym typeface="Jura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Jura"/>
              <a:buNone/>
              <a:defRPr b="1" sz="3200">
                <a:solidFill>
                  <a:schemeClr val="lt1"/>
                </a:solidFill>
                <a:latin typeface="Jura"/>
                <a:ea typeface="Jura"/>
                <a:cs typeface="Jura"/>
                <a:sym typeface="Jura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Jura"/>
              <a:buNone/>
              <a:defRPr b="1" sz="3200">
                <a:solidFill>
                  <a:schemeClr val="lt1"/>
                </a:solidFill>
                <a:latin typeface="Jura"/>
                <a:ea typeface="Jura"/>
                <a:cs typeface="Jura"/>
                <a:sym typeface="Jura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Jura"/>
              <a:buNone/>
              <a:defRPr b="1" sz="3200">
                <a:solidFill>
                  <a:schemeClr val="lt1"/>
                </a:solidFill>
                <a:latin typeface="Jura"/>
                <a:ea typeface="Jura"/>
                <a:cs typeface="Jura"/>
                <a:sym typeface="Jura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Jura"/>
              <a:buNone/>
              <a:defRPr b="1" sz="3200">
                <a:solidFill>
                  <a:schemeClr val="lt1"/>
                </a:solidFill>
                <a:latin typeface="Jura"/>
                <a:ea typeface="Jura"/>
                <a:cs typeface="Jura"/>
                <a:sym typeface="Jura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Jura"/>
              <a:buNone/>
              <a:defRPr b="1" sz="3200">
                <a:solidFill>
                  <a:schemeClr val="lt1"/>
                </a:solidFill>
                <a:latin typeface="Jura"/>
                <a:ea typeface="Jura"/>
                <a:cs typeface="Jura"/>
                <a:sym typeface="Jura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Jura"/>
              <a:buNone/>
              <a:defRPr b="1" sz="3200">
                <a:solidFill>
                  <a:schemeClr val="lt1"/>
                </a:solidFill>
                <a:latin typeface="Jura"/>
                <a:ea typeface="Jura"/>
                <a:cs typeface="Jura"/>
                <a:sym typeface="Jur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Relationship Id="rId4" Type="http://schemas.openxmlformats.org/officeDocument/2006/relationships/image" Target="../media/image2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es.wikipedia.org/wiki/Luma_(v%C3%ADdeo)" TargetMode="External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Relationship Id="rId5" Type="http://schemas.openxmlformats.org/officeDocument/2006/relationships/image" Target="../media/image11.png"/><Relationship Id="rId6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blogdelfotografo.com/espacio-color/" TargetMode="External"/><Relationship Id="rId4" Type="http://schemas.openxmlformats.org/officeDocument/2006/relationships/hyperlink" Target="https://lcsi.umh.es/docs/papers/2003_espaciosdecolor.pdf" TargetMode="External"/><Relationship Id="rId9" Type="http://schemas.openxmlformats.org/officeDocument/2006/relationships/hyperlink" Target="https://es.wikipedia.org/wiki/Espacio_de_color#:~:text=A%20esta%20%22huella%22%20se%20la,basados%20en%20el%20modelo%20RGB" TargetMode="External"/><Relationship Id="rId5" Type="http://schemas.openxmlformats.org/officeDocument/2006/relationships/hyperlink" Target="https://rua.ua.es/dspace/bitstream/10045/2179/1/Jornadas2004.pdf" TargetMode="External"/><Relationship Id="rId6" Type="http://schemas.openxmlformats.org/officeDocument/2006/relationships/hyperlink" Target="http://www.aulapc.es/dibujo_imagen_gamut.html" TargetMode="External"/><Relationship Id="rId7" Type="http://schemas.openxmlformats.org/officeDocument/2006/relationships/hyperlink" Target="http://bibing.us.es/proyectos/abreproy/11875/fichero/Proyecto+Fin+de+Carrera%252F3.Espacios+de+color.pdf" TargetMode="External"/><Relationship Id="rId8" Type="http://schemas.openxmlformats.org/officeDocument/2006/relationships/hyperlink" Target="https://intranet.ceautomatica.es/old/actividades/jornadas/XXIV/documentos/viar/117.pdf" TargetMode="External"/><Relationship Id="rId11" Type="http://schemas.openxmlformats.org/officeDocument/2006/relationships/hyperlink" Target="https://www.profesionalreview.com/2019/02/23/espacio-de-color-de-un-monitor/" TargetMode="External"/><Relationship Id="rId10" Type="http://schemas.openxmlformats.org/officeDocument/2006/relationships/hyperlink" Target="https://www.dzoom.org.es/que-demonios-es-el-espacio-de-color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ctrTitle"/>
          </p:nvPr>
        </p:nvSpPr>
        <p:spPr>
          <a:xfrm>
            <a:off x="4371775" y="525775"/>
            <a:ext cx="4179000" cy="28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Espacios de color</a:t>
            </a:r>
            <a:endParaRPr/>
          </a:p>
        </p:txBody>
      </p:sp>
      <p:sp>
        <p:nvSpPr>
          <p:cNvPr id="168" name="Google Shape;168;p27"/>
          <p:cNvSpPr txBox="1"/>
          <p:nvPr>
            <p:ph idx="1" type="subTitle"/>
          </p:nvPr>
        </p:nvSpPr>
        <p:spPr>
          <a:xfrm>
            <a:off x="5400475" y="3889800"/>
            <a:ext cx="3150300" cy="49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Sergio Camacho Marín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José Ignacio García Escobar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 txBox="1"/>
          <p:nvPr>
            <p:ph type="title"/>
          </p:nvPr>
        </p:nvSpPr>
        <p:spPr>
          <a:xfrm>
            <a:off x="726300" y="542925"/>
            <a:ext cx="76914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ESPACIOS DE COLOR CIE</a:t>
            </a:r>
            <a:endParaRPr/>
          </a:p>
        </p:txBody>
      </p:sp>
      <p:sp>
        <p:nvSpPr>
          <p:cNvPr id="243" name="Google Shape;243;p36"/>
          <p:cNvSpPr txBox="1"/>
          <p:nvPr>
            <p:ph idx="1" type="subTitle"/>
          </p:nvPr>
        </p:nvSpPr>
        <p:spPr>
          <a:xfrm>
            <a:off x="347249" y="1986999"/>
            <a:ext cx="2062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CIE XYZ</a:t>
            </a:r>
            <a:endParaRPr/>
          </a:p>
        </p:txBody>
      </p:sp>
      <p:sp>
        <p:nvSpPr>
          <p:cNvPr id="244" name="Google Shape;244;p36"/>
          <p:cNvSpPr txBox="1"/>
          <p:nvPr>
            <p:ph idx="3" type="subTitle"/>
          </p:nvPr>
        </p:nvSpPr>
        <p:spPr>
          <a:xfrm>
            <a:off x="376249" y="3913806"/>
            <a:ext cx="2062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CIE L*a*b*</a:t>
            </a:r>
            <a:endParaRPr/>
          </a:p>
        </p:txBody>
      </p:sp>
      <p:sp>
        <p:nvSpPr>
          <p:cNvPr id="245" name="Google Shape;245;p36"/>
          <p:cNvSpPr txBox="1"/>
          <p:nvPr>
            <p:ph idx="5" type="subTitle"/>
          </p:nvPr>
        </p:nvSpPr>
        <p:spPr>
          <a:xfrm>
            <a:off x="6943701" y="1986999"/>
            <a:ext cx="2062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CIE xyY</a:t>
            </a:r>
            <a:endParaRPr/>
          </a:p>
        </p:txBody>
      </p:sp>
      <p:sp>
        <p:nvSpPr>
          <p:cNvPr id="246" name="Google Shape;246;p36"/>
          <p:cNvSpPr txBox="1"/>
          <p:nvPr>
            <p:ph idx="7" type="subTitle"/>
          </p:nvPr>
        </p:nvSpPr>
        <p:spPr>
          <a:xfrm>
            <a:off x="6946951" y="3913806"/>
            <a:ext cx="2062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CIE L*C*Hº</a:t>
            </a:r>
            <a:endParaRPr/>
          </a:p>
        </p:txBody>
      </p:sp>
      <p:grpSp>
        <p:nvGrpSpPr>
          <p:cNvPr id="247" name="Google Shape;247;p36"/>
          <p:cNvGrpSpPr/>
          <p:nvPr/>
        </p:nvGrpSpPr>
        <p:grpSpPr>
          <a:xfrm>
            <a:off x="5818196" y="3437184"/>
            <a:ext cx="849609" cy="842332"/>
            <a:chOff x="4989462" y="3202350"/>
            <a:chExt cx="849609" cy="842332"/>
          </a:xfrm>
        </p:grpSpPr>
        <p:sp>
          <p:nvSpPr>
            <p:cNvPr id="248" name="Google Shape;248;p36"/>
            <p:cNvSpPr/>
            <p:nvPr/>
          </p:nvSpPr>
          <p:spPr>
            <a:xfrm>
              <a:off x="5127822" y="3202350"/>
              <a:ext cx="483871" cy="842332"/>
            </a:xfrm>
            <a:custGeom>
              <a:rect b="b" l="l" r="r" t="t"/>
              <a:pathLst>
                <a:path extrusionOk="0" h="40011" w="22984">
                  <a:moveTo>
                    <a:pt x="13293" y="1"/>
                  </a:moveTo>
                  <a:cubicBezTo>
                    <a:pt x="12377" y="1"/>
                    <a:pt x="11665" y="1978"/>
                    <a:pt x="11375" y="3043"/>
                  </a:cubicBezTo>
                  <a:cubicBezTo>
                    <a:pt x="10641" y="5578"/>
                    <a:pt x="9974" y="8180"/>
                    <a:pt x="9540" y="10782"/>
                  </a:cubicBezTo>
                  <a:cubicBezTo>
                    <a:pt x="9173" y="12816"/>
                    <a:pt x="9440" y="14918"/>
                    <a:pt x="8873" y="16886"/>
                  </a:cubicBezTo>
                  <a:cubicBezTo>
                    <a:pt x="8373" y="18654"/>
                    <a:pt x="7339" y="20789"/>
                    <a:pt x="6038" y="22056"/>
                  </a:cubicBezTo>
                  <a:cubicBezTo>
                    <a:pt x="4303" y="23791"/>
                    <a:pt x="1835" y="23891"/>
                    <a:pt x="834" y="26459"/>
                  </a:cubicBezTo>
                  <a:cubicBezTo>
                    <a:pt x="0" y="29495"/>
                    <a:pt x="167" y="32364"/>
                    <a:pt x="3002" y="34432"/>
                  </a:cubicBezTo>
                  <a:cubicBezTo>
                    <a:pt x="5170" y="36033"/>
                    <a:pt x="6838" y="36233"/>
                    <a:pt x="8640" y="38368"/>
                  </a:cubicBezTo>
                  <a:cubicBezTo>
                    <a:pt x="9610" y="39520"/>
                    <a:pt x="10739" y="40011"/>
                    <a:pt x="11969" y="40011"/>
                  </a:cubicBezTo>
                  <a:cubicBezTo>
                    <a:pt x="12768" y="40011"/>
                    <a:pt x="13610" y="39803"/>
                    <a:pt x="14477" y="39435"/>
                  </a:cubicBezTo>
                  <a:cubicBezTo>
                    <a:pt x="18146" y="37868"/>
                    <a:pt x="22549" y="33231"/>
                    <a:pt x="22816" y="29028"/>
                  </a:cubicBezTo>
                  <a:cubicBezTo>
                    <a:pt x="22983" y="26826"/>
                    <a:pt x="21182" y="25859"/>
                    <a:pt x="20048" y="24258"/>
                  </a:cubicBezTo>
                  <a:cubicBezTo>
                    <a:pt x="18647" y="22356"/>
                    <a:pt x="18313" y="20222"/>
                    <a:pt x="16412" y="18721"/>
                  </a:cubicBezTo>
                  <a:cubicBezTo>
                    <a:pt x="14677" y="17386"/>
                    <a:pt x="13410" y="17086"/>
                    <a:pt x="13343" y="14618"/>
                  </a:cubicBezTo>
                  <a:cubicBezTo>
                    <a:pt x="13276" y="12650"/>
                    <a:pt x="13610" y="10381"/>
                    <a:pt x="13877" y="8446"/>
                  </a:cubicBezTo>
                  <a:cubicBezTo>
                    <a:pt x="14143" y="6512"/>
                    <a:pt x="15411" y="2876"/>
                    <a:pt x="14410" y="1008"/>
                  </a:cubicBezTo>
                  <a:cubicBezTo>
                    <a:pt x="14016" y="284"/>
                    <a:pt x="13640" y="1"/>
                    <a:pt x="13293" y="1"/>
                  </a:cubicBezTo>
                  <a:close/>
                </a:path>
              </a:pathLst>
            </a:custGeom>
            <a:solidFill>
              <a:srgbClr val="30A1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6"/>
            <p:cNvSpPr/>
            <p:nvPr/>
          </p:nvSpPr>
          <p:spPr>
            <a:xfrm>
              <a:off x="5451553" y="3255930"/>
              <a:ext cx="199262" cy="291619"/>
            </a:xfrm>
            <a:custGeom>
              <a:rect b="b" l="l" r="r" t="t"/>
              <a:pathLst>
                <a:path extrusionOk="0" h="13852" w="9465">
                  <a:moveTo>
                    <a:pt x="7809" y="1"/>
                  </a:moveTo>
                  <a:cubicBezTo>
                    <a:pt x="7624" y="1"/>
                    <a:pt x="7423" y="31"/>
                    <a:pt x="7206" y="97"/>
                  </a:cubicBezTo>
                  <a:cubicBezTo>
                    <a:pt x="5805" y="498"/>
                    <a:pt x="4971" y="2632"/>
                    <a:pt x="4504" y="3767"/>
                  </a:cubicBezTo>
                  <a:cubicBezTo>
                    <a:pt x="3870" y="5234"/>
                    <a:pt x="3436" y="6669"/>
                    <a:pt x="2569" y="8003"/>
                  </a:cubicBezTo>
                  <a:cubicBezTo>
                    <a:pt x="1735" y="9237"/>
                    <a:pt x="1" y="10572"/>
                    <a:pt x="234" y="12239"/>
                  </a:cubicBezTo>
                  <a:lnTo>
                    <a:pt x="234" y="12196"/>
                  </a:lnTo>
                  <a:lnTo>
                    <a:pt x="234" y="12196"/>
                  </a:lnTo>
                  <a:cubicBezTo>
                    <a:pt x="255" y="13407"/>
                    <a:pt x="771" y="13852"/>
                    <a:pt x="1487" y="13852"/>
                  </a:cubicBezTo>
                  <a:cubicBezTo>
                    <a:pt x="3005" y="13852"/>
                    <a:pt x="5424" y="11855"/>
                    <a:pt x="5938" y="10938"/>
                  </a:cubicBezTo>
                  <a:cubicBezTo>
                    <a:pt x="6739" y="9571"/>
                    <a:pt x="7172" y="8036"/>
                    <a:pt x="7740" y="6569"/>
                  </a:cubicBezTo>
                  <a:cubicBezTo>
                    <a:pt x="8240" y="5334"/>
                    <a:pt x="9341" y="3733"/>
                    <a:pt x="9407" y="2332"/>
                  </a:cubicBezTo>
                  <a:cubicBezTo>
                    <a:pt x="9465" y="1130"/>
                    <a:pt x="8932" y="1"/>
                    <a:pt x="78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6"/>
            <p:cNvSpPr/>
            <p:nvPr/>
          </p:nvSpPr>
          <p:spPr>
            <a:xfrm>
              <a:off x="5563913" y="3417006"/>
              <a:ext cx="250735" cy="241767"/>
            </a:xfrm>
            <a:custGeom>
              <a:rect b="b" l="l" r="r" t="t"/>
              <a:pathLst>
                <a:path extrusionOk="0" h="11484" w="11910">
                  <a:moveTo>
                    <a:pt x="9825" y="1"/>
                  </a:moveTo>
                  <a:cubicBezTo>
                    <a:pt x="8210" y="1"/>
                    <a:pt x="5873" y="3244"/>
                    <a:pt x="5371" y="4088"/>
                  </a:cubicBezTo>
                  <a:cubicBezTo>
                    <a:pt x="4571" y="5422"/>
                    <a:pt x="4070" y="5989"/>
                    <a:pt x="2903" y="6890"/>
                  </a:cubicBezTo>
                  <a:cubicBezTo>
                    <a:pt x="1702" y="7757"/>
                    <a:pt x="201" y="8758"/>
                    <a:pt x="1" y="10393"/>
                  </a:cubicBezTo>
                  <a:cubicBezTo>
                    <a:pt x="309" y="11179"/>
                    <a:pt x="824" y="11483"/>
                    <a:pt x="1442" y="11483"/>
                  </a:cubicBezTo>
                  <a:cubicBezTo>
                    <a:pt x="3235" y="11483"/>
                    <a:pt x="5888" y="8918"/>
                    <a:pt x="6806" y="8124"/>
                  </a:cubicBezTo>
                  <a:cubicBezTo>
                    <a:pt x="8140" y="6957"/>
                    <a:pt x="11909" y="2754"/>
                    <a:pt x="10909" y="786"/>
                  </a:cubicBezTo>
                  <a:cubicBezTo>
                    <a:pt x="10630" y="227"/>
                    <a:pt x="10253" y="1"/>
                    <a:pt x="98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6"/>
            <p:cNvSpPr/>
            <p:nvPr/>
          </p:nvSpPr>
          <p:spPr>
            <a:xfrm>
              <a:off x="5642567" y="3629304"/>
              <a:ext cx="196504" cy="133768"/>
            </a:xfrm>
            <a:custGeom>
              <a:rect b="b" l="l" r="r" t="t"/>
              <a:pathLst>
                <a:path extrusionOk="0" h="6354" w="9334">
                  <a:moveTo>
                    <a:pt x="7221" y="0"/>
                  </a:moveTo>
                  <a:cubicBezTo>
                    <a:pt x="6862" y="0"/>
                    <a:pt x="6450" y="84"/>
                    <a:pt x="6005" y="275"/>
                  </a:cubicBezTo>
                  <a:cubicBezTo>
                    <a:pt x="4170" y="1042"/>
                    <a:pt x="501" y="3277"/>
                    <a:pt x="1" y="5279"/>
                  </a:cubicBezTo>
                  <a:cubicBezTo>
                    <a:pt x="190" y="6073"/>
                    <a:pt x="532" y="6353"/>
                    <a:pt x="935" y="6353"/>
                  </a:cubicBezTo>
                  <a:cubicBezTo>
                    <a:pt x="1666" y="6353"/>
                    <a:pt x="2601" y="5430"/>
                    <a:pt x="3203" y="4979"/>
                  </a:cubicBezTo>
                  <a:cubicBezTo>
                    <a:pt x="4571" y="3911"/>
                    <a:pt x="6272" y="3811"/>
                    <a:pt x="7606" y="2810"/>
                  </a:cubicBezTo>
                  <a:cubicBezTo>
                    <a:pt x="9334" y="1515"/>
                    <a:pt x="8746" y="0"/>
                    <a:pt x="72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6"/>
            <p:cNvSpPr/>
            <p:nvPr/>
          </p:nvSpPr>
          <p:spPr>
            <a:xfrm>
              <a:off x="4989462" y="3486712"/>
              <a:ext cx="177009" cy="192294"/>
            </a:xfrm>
            <a:custGeom>
              <a:rect b="b" l="l" r="r" t="t"/>
              <a:pathLst>
                <a:path extrusionOk="0" h="9134" w="8408">
                  <a:moveTo>
                    <a:pt x="3385" y="0"/>
                  </a:moveTo>
                  <a:cubicBezTo>
                    <a:pt x="2871" y="0"/>
                    <a:pt x="2345" y="205"/>
                    <a:pt x="1835" y="677"/>
                  </a:cubicBezTo>
                  <a:cubicBezTo>
                    <a:pt x="1" y="2378"/>
                    <a:pt x="2536" y="5714"/>
                    <a:pt x="3537" y="7148"/>
                  </a:cubicBezTo>
                  <a:cubicBezTo>
                    <a:pt x="4359" y="8285"/>
                    <a:pt x="4906" y="9133"/>
                    <a:pt x="5521" y="9133"/>
                  </a:cubicBezTo>
                  <a:cubicBezTo>
                    <a:pt x="5954" y="9133"/>
                    <a:pt x="6420" y="8714"/>
                    <a:pt x="7039" y="7682"/>
                  </a:cubicBezTo>
                  <a:cubicBezTo>
                    <a:pt x="8408" y="5420"/>
                    <a:pt x="6034" y="0"/>
                    <a:pt x="33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" name="Google Shape;253;p36"/>
          <p:cNvGrpSpPr/>
          <p:nvPr/>
        </p:nvGrpSpPr>
        <p:grpSpPr>
          <a:xfrm>
            <a:off x="2587337" y="1510347"/>
            <a:ext cx="843125" cy="842350"/>
            <a:chOff x="3313575" y="1657925"/>
            <a:chExt cx="843125" cy="842350"/>
          </a:xfrm>
        </p:grpSpPr>
        <p:sp>
          <p:nvSpPr>
            <p:cNvPr id="254" name="Google Shape;254;p36"/>
            <p:cNvSpPr/>
            <p:nvPr/>
          </p:nvSpPr>
          <p:spPr>
            <a:xfrm>
              <a:off x="3544575" y="1657925"/>
              <a:ext cx="478700" cy="842350"/>
            </a:xfrm>
            <a:custGeom>
              <a:rect b="b" l="l" r="r" t="t"/>
              <a:pathLst>
                <a:path extrusionOk="0" h="33694" w="19148">
                  <a:moveTo>
                    <a:pt x="9460" y="0"/>
                  </a:moveTo>
                  <a:cubicBezTo>
                    <a:pt x="9178" y="0"/>
                    <a:pt x="8859" y="224"/>
                    <a:pt x="8506" y="789"/>
                  </a:cubicBezTo>
                  <a:cubicBezTo>
                    <a:pt x="7539" y="2324"/>
                    <a:pt x="8439" y="5426"/>
                    <a:pt x="8539" y="7061"/>
                  </a:cubicBezTo>
                  <a:cubicBezTo>
                    <a:pt x="8673" y="8728"/>
                    <a:pt x="8840" y="10663"/>
                    <a:pt x="8706" y="12298"/>
                  </a:cubicBezTo>
                  <a:cubicBezTo>
                    <a:pt x="8506" y="14332"/>
                    <a:pt x="7405" y="14566"/>
                    <a:pt x="5904" y="15600"/>
                  </a:cubicBezTo>
                  <a:cubicBezTo>
                    <a:pt x="4236" y="16734"/>
                    <a:pt x="3836" y="18502"/>
                    <a:pt x="2602" y="20037"/>
                  </a:cubicBezTo>
                  <a:cubicBezTo>
                    <a:pt x="1534" y="21338"/>
                    <a:pt x="0" y="22038"/>
                    <a:pt x="0" y="23906"/>
                  </a:cubicBezTo>
                  <a:cubicBezTo>
                    <a:pt x="33" y="27442"/>
                    <a:pt x="3469" y="31578"/>
                    <a:pt x="6505" y="33079"/>
                  </a:cubicBezTo>
                  <a:cubicBezTo>
                    <a:pt x="7291" y="33472"/>
                    <a:pt x="8058" y="33694"/>
                    <a:pt x="8792" y="33694"/>
                  </a:cubicBezTo>
                  <a:cubicBezTo>
                    <a:pt x="9740" y="33694"/>
                    <a:pt x="10633" y="33325"/>
                    <a:pt x="11442" y="32479"/>
                  </a:cubicBezTo>
                  <a:cubicBezTo>
                    <a:pt x="13076" y="30778"/>
                    <a:pt x="14477" y="30711"/>
                    <a:pt x="16378" y="29477"/>
                  </a:cubicBezTo>
                  <a:cubicBezTo>
                    <a:pt x="18880" y="27842"/>
                    <a:pt x="19147" y="25440"/>
                    <a:pt x="18580" y="22839"/>
                  </a:cubicBezTo>
                  <a:cubicBezTo>
                    <a:pt x="17879" y="20670"/>
                    <a:pt x="15811" y="20437"/>
                    <a:pt x="14444" y="18902"/>
                  </a:cubicBezTo>
                  <a:cubicBezTo>
                    <a:pt x="13410" y="17768"/>
                    <a:pt x="12676" y="15900"/>
                    <a:pt x="12342" y="14433"/>
                  </a:cubicBezTo>
                  <a:cubicBezTo>
                    <a:pt x="11975" y="12731"/>
                    <a:pt x="12275" y="10963"/>
                    <a:pt x="12109" y="9262"/>
                  </a:cubicBezTo>
                  <a:cubicBezTo>
                    <a:pt x="11842" y="7061"/>
                    <a:pt x="11408" y="4826"/>
                    <a:pt x="10941" y="2657"/>
                  </a:cubicBezTo>
                  <a:cubicBezTo>
                    <a:pt x="10745" y="1726"/>
                    <a:pt x="10242" y="0"/>
                    <a:pt x="9460" y="0"/>
                  </a:cubicBezTo>
                  <a:close/>
                </a:path>
              </a:pathLst>
            </a:custGeom>
            <a:solidFill>
              <a:srgbClr val="E153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6"/>
            <p:cNvSpPr/>
            <p:nvPr/>
          </p:nvSpPr>
          <p:spPr>
            <a:xfrm>
              <a:off x="3547900" y="1686250"/>
              <a:ext cx="172400" cy="351200"/>
            </a:xfrm>
            <a:custGeom>
              <a:rect b="b" l="l" r="r" t="t"/>
              <a:pathLst>
                <a:path extrusionOk="0" h="14048" w="6896">
                  <a:moveTo>
                    <a:pt x="1660" y="1"/>
                  </a:moveTo>
                  <a:cubicBezTo>
                    <a:pt x="1231" y="1"/>
                    <a:pt x="836" y="242"/>
                    <a:pt x="568" y="824"/>
                  </a:cubicBezTo>
                  <a:cubicBezTo>
                    <a:pt x="0" y="1958"/>
                    <a:pt x="834" y="3926"/>
                    <a:pt x="1268" y="5027"/>
                  </a:cubicBezTo>
                  <a:cubicBezTo>
                    <a:pt x="1802" y="6395"/>
                    <a:pt x="2469" y="7629"/>
                    <a:pt x="2769" y="9097"/>
                  </a:cubicBezTo>
                  <a:cubicBezTo>
                    <a:pt x="3069" y="10464"/>
                    <a:pt x="2903" y="12466"/>
                    <a:pt x="4037" y="13433"/>
                  </a:cubicBezTo>
                  <a:lnTo>
                    <a:pt x="3937" y="13300"/>
                  </a:lnTo>
                  <a:lnTo>
                    <a:pt x="3937" y="13300"/>
                  </a:lnTo>
                  <a:cubicBezTo>
                    <a:pt x="4408" y="13828"/>
                    <a:pt x="4810" y="14048"/>
                    <a:pt x="5149" y="14048"/>
                  </a:cubicBezTo>
                  <a:cubicBezTo>
                    <a:pt x="6586" y="14048"/>
                    <a:pt x="6896" y="10097"/>
                    <a:pt x="6572" y="8963"/>
                  </a:cubicBezTo>
                  <a:cubicBezTo>
                    <a:pt x="6172" y="7529"/>
                    <a:pt x="5471" y="6194"/>
                    <a:pt x="4904" y="4860"/>
                  </a:cubicBezTo>
                  <a:cubicBezTo>
                    <a:pt x="4404" y="3693"/>
                    <a:pt x="4070" y="1891"/>
                    <a:pt x="3236" y="924"/>
                  </a:cubicBezTo>
                  <a:cubicBezTo>
                    <a:pt x="2775" y="371"/>
                    <a:pt x="2191" y="1"/>
                    <a:pt x="16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6"/>
            <p:cNvSpPr/>
            <p:nvPr/>
          </p:nvSpPr>
          <p:spPr>
            <a:xfrm>
              <a:off x="3313575" y="1861125"/>
              <a:ext cx="328575" cy="225175"/>
            </a:xfrm>
            <a:custGeom>
              <a:rect b="b" l="l" r="r" t="t"/>
              <a:pathLst>
                <a:path extrusionOk="0" h="9007" w="13143">
                  <a:moveTo>
                    <a:pt x="2881" y="1"/>
                  </a:moveTo>
                  <a:cubicBezTo>
                    <a:pt x="2618" y="1"/>
                    <a:pt x="2377" y="52"/>
                    <a:pt x="2168" y="167"/>
                  </a:cubicBezTo>
                  <a:cubicBezTo>
                    <a:pt x="0" y="1368"/>
                    <a:pt x="4203" y="4203"/>
                    <a:pt x="5137" y="4703"/>
                  </a:cubicBezTo>
                  <a:cubicBezTo>
                    <a:pt x="6271" y="5337"/>
                    <a:pt x="6772" y="5737"/>
                    <a:pt x="7539" y="6705"/>
                  </a:cubicBezTo>
                  <a:cubicBezTo>
                    <a:pt x="8306" y="7672"/>
                    <a:pt x="9240" y="8906"/>
                    <a:pt x="10574" y="9006"/>
                  </a:cubicBezTo>
                  <a:cubicBezTo>
                    <a:pt x="13143" y="7906"/>
                    <a:pt x="9407" y="4370"/>
                    <a:pt x="8473" y="3369"/>
                  </a:cubicBezTo>
                  <a:cubicBezTo>
                    <a:pt x="7571" y="2409"/>
                    <a:pt x="4687" y="1"/>
                    <a:pt x="28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6"/>
            <p:cNvSpPr/>
            <p:nvPr/>
          </p:nvSpPr>
          <p:spPr>
            <a:xfrm>
              <a:off x="3324450" y="2060800"/>
              <a:ext cx="190125" cy="141425"/>
            </a:xfrm>
            <a:custGeom>
              <a:rect b="b" l="l" r="r" t="t"/>
              <a:pathLst>
                <a:path extrusionOk="0" h="5657" w="7605">
                  <a:moveTo>
                    <a:pt x="1727" y="0"/>
                  </a:moveTo>
                  <a:cubicBezTo>
                    <a:pt x="517" y="0"/>
                    <a:pt x="0" y="1198"/>
                    <a:pt x="1366" y="2354"/>
                  </a:cubicBezTo>
                  <a:cubicBezTo>
                    <a:pt x="2434" y="3254"/>
                    <a:pt x="3835" y="3421"/>
                    <a:pt x="4969" y="4389"/>
                  </a:cubicBezTo>
                  <a:cubicBezTo>
                    <a:pt x="5452" y="4806"/>
                    <a:pt x="6210" y="5657"/>
                    <a:pt x="6823" y="5657"/>
                  </a:cubicBezTo>
                  <a:cubicBezTo>
                    <a:pt x="7142" y="5657"/>
                    <a:pt x="7422" y="5427"/>
                    <a:pt x="7604" y="4789"/>
                  </a:cubicBezTo>
                  <a:cubicBezTo>
                    <a:pt x="7304" y="3088"/>
                    <a:pt x="4335" y="1019"/>
                    <a:pt x="2834" y="286"/>
                  </a:cubicBezTo>
                  <a:cubicBezTo>
                    <a:pt x="2430" y="87"/>
                    <a:pt x="2054" y="0"/>
                    <a:pt x="17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6"/>
            <p:cNvSpPr/>
            <p:nvPr/>
          </p:nvSpPr>
          <p:spPr>
            <a:xfrm>
              <a:off x="4021775" y="1973675"/>
              <a:ext cx="134925" cy="174750"/>
            </a:xfrm>
            <a:custGeom>
              <a:rect b="b" l="l" r="r" t="t"/>
              <a:pathLst>
                <a:path extrusionOk="0" h="6990" w="5397">
                  <a:moveTo>
                    <a:pt x="3017" y="0"/>
                  </a:moveTo>
                  <a:cubicBezTo>
                    <a:pt x="1366" y="0"/>
                    <a:pt x="1" y="3839"/>
                    <a:pt x="893" y="5705"/>
                  </a:cubicBezTo>
                  <a:cubicBezTo>
                    <a:pt x="1332" y="6626"/>
                    <a:pt x="1648" y="6990"/>
                    <a:pt x="1942" y="6990"/>
                  </a:cubicBezTo>
                  <a:cubicBezTo>
                    <a:pt x="2318" y="6990"/>
                    <a:pt x="2655" y="6392"/>
                    <a:pt x="3161" y="5605"/>
                  </a:cubicBezTo>
                  <a:cubicBezTo>
                    <a:pt x="3795" y="4605"/>
                    <a:pt x="5396" y="2203"/>
                    <a:pt x="4195" y="702"/>
                  </a:cubicBezTo>
                  <a:cubicBezTo>
                    <a:pt x="3804" y="209"/>
                    <a:pt x="3403" y="0"/>
                    <a:pt x="30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" name="Google Shape;259;p36"/>
          <p:cNvGrpSpPr/>
          <p:nvPr/>
        </p:nvGrpSpPr>
        <p:grpSpPr>
          <a:xfrm flipH="1">
            <a:off x="2580846" y="3437184"/>
            <a:ext cx="849609" cy="842332"/>
            <a:chOff x="4989462" y="3202350"/>
            <a:chExt cx="849609" cy="842332"/>
          </a:xfrm>
        </p:grpSpPr>
        <p:sp>
          <p:nvSpPr>
            <p:cNvPr id="260" name="Google Shape;260;p36"/>
            <p:cNvSpPr/>
            <p:nvPr/>
          </p:nvSpPr>
          <p:spPr>
            <a:xfrm>
              <a:off x="5127822" y="3202350"/>
              <a:ext cx="483871" cy="842332"/>
            </a:xfrm>
            <a:custGeom>
              <a:rect b="b" l="l" r="r" t="t"/>
              <a:pathLst>
                <a:path extrusionOk="0" h="40011" w="22984">
                  <a:moveTo>
                    <a:pt x="13293" y="1"/>
                  </a:moveTo>
                  <a:cubicBezTo>
                    <a:pt x="12377" y="1"/>
                    <a:pt x="11665" y="1978"/>
                    <a:pt x="11375" y="3043"/>
                  </a:cubicBezTo>
                  <a:cubicBezTo>
                    <a:pt x="10641" y="5578"/>
                    <a:pt x="9974" y="8180"/>
                    <a:pt x="9540" y="10782"/>
                  </a:cubicBezTo>
                  <a:cubicBezTo>
                    <a:pt x="9173" y="12816"/>
                    <a:pt x="9440" y="14918"/>
                    <a:pt x="8873" y="16886"/>
                  </a:cubicBezTo>
                  <a:cubicBezTo>
                    <a:pt x="8373" y="18654"/>
                    <a:pt x="7339" y="20789"/>
                    <a:pt x="6038" y="22056"/>
                  </a:cubicBezTo>
                  <a:cubicBezTo>
                    <a:pt x="4303" y="23791"/>
                    <a:pt x="1835" y="23891"/>
                    <a:pt x="834" y="26459"/>
                  </a:cubicBezTo>
                  <a:cubicBezTo>
                    <a:pt x="0" y="29495"/>
                    <a:pt x="167" y="32364"/>
                    <a:pt x="3002" y="34432"/>
                  </a:cubicBezTo>
                  <a:cubicBezTo>
                    <a:pt x="5170" y="36033"/>
                    <a:pt x="6838" y="36233"/>
                    <a:pt x="8640" y="38368"/>
                  </a:cubicBezTo>
                  <a:cubicBezTo>
                    <a:pt x="9610" y="39520"/>
                    <a:pt x="10739" y="40011"/>
                    <a:pt x="11969" y="40011"/>
                  </a:cubicBezTo>
                  <a:cubicBezTo>
                    <a:pt x="12768" y="40011"/>
                    <a:pt x="13610" y="39803"/>
                    <a:pt x="14477" y="39435"/>
                  </a:cubicBezTo>
                  <a:cubicBezTo>
                    <a:pt x="18146" y="37868"/>
                    <a:pt x="22549" y="33231"/>
                    <a:pt x="22816" y="29028"/>
                  </a:cubicBezTo>
                  <a:cubicBezTo>
                    <a:pt x="22983" y="26826"/>
                    <a:pt x="21182" y="25859"/>
                    <a:pt x="20048" y="24258"/>
                  </a:cubicBezTo>
                  <a:cubicBezTo>
                    <a:pt x="18647" y="22356"/>
                    <a:pt x="18313" y="20222"/>
                    <a:pt x="16412" y="18721"/>
                  </a:cubicBezTo>
                  <a:cubicBezTo>
                    <a:pt x="14677" y="17386"/>
                    <a:pt x="13410" y="17086"/>
                    <a:pt x="13343" y="14618"/>
                  </a:cubicBezTo>
                  <a:cubicBezTo>
                    <a:pt x="13276" y="12650"/>
                    <a:pt x="13610" y="10381"/>
                    <a:pt x="13877" y="8446"/>
                  </a:cubicBezTo>
                  <a:cubicBezTo>
                    <a:pt x="14143" y="6512"/>
                    <a:pt x="15411" y="2876"/>
                    <a:pt x="14410" y="1008"/>
                  </a:cubicBezTo>
                  <a:cubicBezTo>
                    <a:pt x="14016" y="284"/>
                    <a:pt x="13640" y="1"/>
                    <a:pt x="13293" y="1"/>
                  </a:cubicBezTo>
                  <a:close/>
                </a:path>
              </a:pathLst>
            </a:custGeom>
            <a:solidFill>
              <a:srgbClr val="2CBF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6"/>
            <p:cNvSpPr/>
            <p:nvPr/>
          </p:nvSpPr>
          <p:spPr>
            <a:xfrm>
              <a:off x="5451553" y="3255930"/>
              <a:ext cx="199262" cy="291619"/>
            </a:xfrm>
            <a:custGeom>
              <a:rect b="b" l="l" r="r" t="t"/>
              <a:pathLst>
                <a:path extrusionOk="0" h="13852" w="9465">
                  <a:moveTo>
                    <a:pt x="7809" y="1"/>
                  </a:moveTo>
                  <a:cubicBezTo>
                    <a:pt x="7624" y="1"/>
                    <a:pt x="7423" y="31"/>
                    <a:pt x="7206" y="97"/>
                  </a:cubicBezTo>
                  <a:cubicBezTo>
                    <a:pt x="5805" y="498"/>
                    <a:pt x="4971" y="2632"/>
                    <a:pt x="4504" y="3767"/>
                  </a:cubicBezTo>
                  <a:cubicBezTo>
                    <a:pt x="3870" y="5234"/>
                    <a:pt x="3436" y="6669"/>
                    <a:pt x="2569" y="8003"/>
                  </a:cubicBezTo>
                  <a:cubicBezTo>
                    <a:pt x="1735" y="9237"/>
                    <a:pt x="1" y="10572"/>
                    <a:pt x="234" y="12239"/>
                  </a:cubicBezTo>
                  <a:lnTo>
                    <a:pt x="234" y="12196"/>
                  </a:lnTo>
                  <a:lnTo>
                    <a:pt x="234" y="12196"/>
                  </a:lnTo>
                  <a:cubicBezTo>
                    <a:pt x="255" y="13407"/>
                    <a:pt x="771" y="13852"/>
                    <a:pt x="1487" y="13852"/>
                  </a:cubicBezTo>
                  <a:cubicBezTo>
                    <a:pt x="3005" y="13852"/>
                    <a:pt x="5424" y="11855"/>
                    <a:pt x="5938" y="10938"/>
                  </a:cubicBezTo>
                  <a:cubicBezTo>
                    <a:pt x="6739" y="9571"/>
                    <a:pt x="7172" y="8036"/>
                    <a:pt x="7740" y="6569"/>
                  </a:cubicBezTo>
                  <a:cubicBezTo>
                    <a:pt x="8240" y="5334"/>
                    <a:pt x="9341" y="3733"/>
                    <a:pt x="9407" y="2332"/>
                  </a:cubicBezTo>
                  <a:cubicBezTo>
                    <a:pt x="9465" y="1130"/>
                    <a:pt x="8932" y="1"/>
                    <a:pt x="78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6"/>
            <p:cNvSpPr/>
            <p:nvPr/>
          </p:nvSpPr>
          <p:spPr>
            <a:xfrm>
              <a:off x="5563913" y="3417006"/>
              <a:ext cx="250735" cy="241767"/>
            </a:xfrm>
            <a:custGeom>
              <a:rect b="b" l="l" r="r" t="t"/>
              <a:pathLst>
                <a:path extrusionOk="0" h="11484" w="11910">
                  <a:moveTo>
                    <a:pt x="9825" y="1"/>
                  </a:moveTo>
                  <a:cubicBezTo>
                    <a:pt x="8210" y="1"/>
                    <a:pt x="5873" y="3244"/>
                    <a:pt x="5371" y="4088"/>
                  </a:cubicBezTo>
                  <a:cubicBezTo>
                    <a:pt x="4571" y="5422"/>
                    <a:pt x="4070" y="5989"/>
                    <a:pt x="2903" y="6890"/>
                  </a:cubicBezTo>
                  <a:cubicBezTo>
                    <a:pt x="1702" y="7757"/>
                    <a:pt x="201" y="8758"/>
                    <a:pt x="1" y="10393"/>
                  </a:cubicBezTo>
                  <a:cubicBezTo>
                    <a:pt x="309" y="11179"/>
                    <a:pt x="824" y="11483"/>
                    <a:pt x="1442" y="11483"/>
                  </a:cubicBezTo>
                  <a:cubicBezTo>
                    <a:pt x="3235" y="11483"/>
                    <a:pt x="5888" y="8918"/>
                    <a:pt x="6806" y="8124"/>
                  </a:cubicBezTo>
                  <a:cubicBezTo>
                    <a:pt x="8140" y="6957"/>
                    <a:pt x="11909" y="2754"/>
                    <a:pt x="10909" y="786"/>
                  </a:cubicBezTo>
                  <a:cubicBezTo>
                    <a:pt x="10630" y="227"/>
                    <a:pt x="10253" y="1"/>
                    <a:pt x="9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6"/>
            <p:cNvSpPr/>
            <p:nvPr/>
          </p:nvSpPr>
          <p:spPr>
            <a:xfrm>
              <a:off x="5642567" y="3629304"/>
              <a:ext cx="196504" cy="133768"/>
            </a:xfrm>
            <a:custGeom>
              <a:rect b="b" l="l" r="r" t="t"/>
              <a:pathLst>
                <a:path extrusionOk="0" h="6354" w="9334">
                  <a:moveTo>
                    <a:pt x="7221" y="0"/>
                  </a:moveTo>
                  <a:cubicBezTo>
                    <a:pt x="6862" y="0"/>
                    <a:pt x="6450" y="84"/>
                    <a:pt x="6005" y="275"/>
                  </a:cubicBezTo>
                  <a:cubicBezTo>
                    <a:pt x="4170" y="1042"/>
                    <a:pt x="501" y="3277"/>
                    <a:pt x="1" y="5279"/>
                  </a:cubicBezTo>
                  <a:cubicBezTo>
                    <a:pt x="190" y="6073"/>
                    <a:pt x="532" y="6353"/>
                    <a:pt x="935" y="6353"/>
                  </a:cubicBezTo>
                  <a:cubicBezTo>
                    <a:pt x="1666" y="6353"/>
                    <a:pt x="2601" y="5430"/>
                    <a:pt x="3203" y="4979"/>
                  </a:cubicBezTo>
                  <a:cubicBezTo>
                    <a:pt x="4571" y="3911"/>
                    <a:pt x="6272" y="3811"/>
                    <a:pt x="7606" y="2810"/>
                  </a:cubicBezTo>
                  <a:cubicBezTo>
                    <a:pt x="9334" y="1515"/>
                    <a:pt x="8746" y="0"/>
                    <a:pt x="7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6"/>
            <p:cNvSpPr/>
            <p:nvPr/>
          </p:nvSpPr>
          <p:spPr>
            <a:xfrm>
              <a:off x="4989462" y="3486712"/>
              <a:ext cx="177009" cy="192294"/>
            </a:xfrm>
            <a:custGeom>
              <a:rect b="b" l="l" r="r" t="t"/>
              <a:pathLst>
                <a:path extrusionOk="0" h="9134" w="8408">
                  <a:moveTo>
                    <a:pt x="3385" y="0"/>
                  </a:moveTo>
                  <a:cubicBezTo>
                    <a:pt x="2871" y="0"/>
                    <a:pt x="2345" y="205"/>
                    <a:pt x="1835" y="677"/>
                  </a:cubicBezTo>
                  <a:cubicBezTo>
                    <a:pt x="1" y="2378"/>
                    <a:pt x="2536" y="5714"/>
                    <a:pt x="3537" y="7148"/>
                  </a:cubicBezTo>
                  <a:cubicBezTo>
                    <a:pt x="4359" y="8285"/>
                    <a:pt x="4906" y="9133"/>
                    <a:pt x="5521" y="9133"/>
                  </a:cubicBezTo>
                  <a:cubicBezTo>
                    <a:pt x="5954" y="9133"/>
                    <a:pt x="6420" y="8714"/>
                    <a:pt x="7039" y="7682"/>
                  </a:cubicBezTo>
                  <a:cubicBezTo>
                    <a:pt x="8408" y="5420"/>
                    <a:pt x="6034" y="0"/>
                    <a:pt x="33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" name="Google Shape;265;p36"/>
          <p:cNvGrpSpPr/>
          <p:nvPr/>
        </p:nvGrpSpPr>
        <p:grpSpPr>
          <a:xfrm>
            <a:off x="5818188" y="1510347"/>
            <a:ext cx="843125" cy="842350"/>
            <a:chOff x="4923300" y="1639875"/>
            <a:chExt cx="843125" cy="842350"/>
          </a:xfrm>
        </p:grpSpPr>
        <p:sp>
          <p:nvSpPr>
            <p:cNvPr id="266" name="Google Shape;266;p36"/>
            <p:cNvSpPr/>
            <p:nvPr/>
          </p:nvSpPr>
          <p:spPr>
            <a:xfrm flipH="1">
              <a:off x="5056725" y="1639875"/>
              <a:ext cx="478700" cy="842350"/>
            </a:xfrm>
            <a:custGeom>
              <a:rect b="b" l="l" r="r" t="t"/>
              <a:pathLst>
                <a:path extrusionOk="0" h="33694" w="19148">
                  <a:moveTo>
                    <a:pt x="9460" y="0"/>
                  </a:moveTo>
                  <a:cubicBezTo>
                    <a:pt x="9178" y="0"/>
                    <a:pt x="8859" y="224"/>
                    <a:pt x="8506" y="789"/>
                  </a:cubicBezTo>
                  <a:cubicBezTo>
                    <a:pt x="7539" y="2324"/>
                    <a:pt x="8439" y="5426"/>
                    <a:pt x="8539" y="7061"/>
                  </a:cubicBezTo>
                  <a:cubicBezTo>
                    <a:pt x="8673" y="8728"/>
                    <a:pt x="8840" y="10663"/>
                    <a:pt x="8706" y="12298"/>
                  </a:cubicBezTo>
                  <a:cubicBezTo>
                    <a:pt x="8506" y="14332"/>
                    <a:pt x="7405" y="14566"/>
                    <a:pt x="5904" y="15600"/>
                  </a:cubicBezTo>
                  <a:cubicBezTo>
                    <a:pt x="4236" y="16734"/>
                    <a:pt x="3836" y="18502"/>
                    <a:pt x="2602" y="20037"/>
                  </a:cubicBezTo>
                  <a:cubicBezTo>
                    <a:pt x="1534" y="21338"/>
                    <a:pt x="0" y="22038"/>
                    <a:pt x="0" y="23906"/>
                  </a:cubicBezTo>
                  <a:cubicBezTo>
                    <a:pt x="33" y="27442"/>
                    <a:pt x="3469" y="31578"/>
                    <a:pt x="6505" y="33079"/>
                  </a:cubicBezTo>
                  <a:cubicBezTo>
                    <a:pt x="7291" y="33472"/>
                    <a:pt x="8058" y="33694"/>
                    <a:pt x="8792" y="33694"/>
                  </a:cubicBezTo>
                  <a:cubicBezTo>
                    <a:pt x="9740" y="33694"/>
                    <a:pt x="10633" y="33325"/>
                    <a:pt x="11442" y="32479"/>
                  </a:cubicBezTo>
                  <a:cubicBezTo>
                    <a:pt x="13076" y="30778"/>
                    <a:pt x="14477" y="30711"/>
                    <a:pt x="16378" y="29477"/>
                  </a:cubicBezTo>
                  <a:cubicBezTo>
                    <a:pt x="18880" y="27842"/>
                    <a:pt x="19147" y="25440"/>
                    <a:pt x="18580" y="22839"/>
                  </a:cubicBezTo>
                  <a:cubicBezTo>
                    <a:pt x="17879" y="20670"/>
                    <a:pt x="15811" y="20437"/>
                    <a:pt x="14444" y="18902"/>
                  </a:cubicBezTo>
                  <a:cubicBezTo>
                    <a:pt x="13410" y="17768"/>
                    <a:pt x="12676" y="15900"/>
                    <a:pt x="12342" y="14433"/>
                  </a:cubicBezTo>
                  <a:cubicBezTo>
                    <a:pt x="11975" y="12731"/>
                    <a:pt x="12275" y="10963"/>
                    <a:pt x="12109" y="9262"/>
                  </a:cubicBezTo>
                  <a:cubicBezTo>
                    <a:pt x="11842" y="7061"/>
                    <a:pt x="11408" y="4826"/>
                    <a:pt x="10941" y="2657"/>
                  </a:cubicBezTo>
                  <a:cubicBezTo>
                    <a:pt x="10745" y="1726"/>
                    <a:pt x="10242" y="0"/>
                    <a:pt x="9460" y="0"/>
                  </a:cubicBezTo>
                  <a:close/>
                </a:path>
              </a:pathLst>
            </a:custGeom>
            <a:solidFill>
              <a:srgbClr val="98D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6"/>
            <p:cNvSpPr/>
            <p:nvPr/>
          </p:nvSpPr>
          <p:spPr>
            <a:xfrm flipH="1">
              <a:off x="5359700" y="1668200"/>
              <a:ext cx="172400" cy="351200"/>
            </a:xfrm>
            <a:custGeom>
              <a:rect b="b" l="l" r="r" t="t"/>
              <a:pathLst>
                <a:path extrusionOk="0" h="14048" w="6896">
                  <a:moveTo>
                    <a:pt x="1660" y="1"/>
                  </a:moveTo>
                  <a:cubicBezTo>
                    <a:pt x="1231" y="1"/>
                    <a:pt x="836" y="242"/>
                    <a:pt x="568" y="824"/>
                  </a:cubicBezTo>
                  <a:cubicBezTo>
                    <a:pt x="0" y="1958"/>
                    <a:pt x="834" y="3926"/>
                    <a:pt x="1268" y="5027"/>
                  </a:cubicBezTo>
                  <a:cubicBezTo>
                    <a:pt x="1802" y="6395"/>
                    <a:pt x="2469" y="7629"/>
                    <a:pt x="2769" y="9097"/>
                  </a:cubicBezTo>
                  <a:cubicBezTo>
                    <a:pt x="3069" y="10464"/>
                    <a:pt x="2903" y="12466"/>
                    <a:pt x="4037" y="13433"/>
                  </a:cubicBezTo>
                  <a:lnTo>
                    <a:pt x="3937" y="13300"/>
                  </a:lnTo>
                  <a:lnTo>
                    <a:pt x="3937" y="13300"/>
                  </a:lnTo>
                  <a:cubicBezTo>
                    <a:pt x="4408" y="13828"/>
                    <a:pt x="4810" y="14048"/>
                    <a:pt x="5149" y="14048"/>
                  </a:cubicBezTo>
                  <a:cubicBezTo>
                    <a:pt x="6586" y="14048"/>
                    <a:pt x="6896" y="10097"/>
                    <a:pt x="6572" y="8963"/>
                  </a:cubicBezTo>
                  <a:cubicBezTo>
                    <a:pt x="6172" y="7529"/>
                    <a:pt x="5471" y="6194"/>
                    <a:pt x="4904" y="4860"/>
                  </a:cubicBezTo>
                  <a:cubicBezTo>
                    <a:pt x="4404" y="3693"/>
                    <a:pt x="4070" y="1891"/>
                    <a:pt x="3236" y="924"/>
                  </a:cubicBezTo>
                  <a:cubicBezTo>
                    <a:pt x="2775" y="371"/>
                    <a:pt x="2191" y="1"/>
                    <a:pt x="16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6"/>
            <p:cNvSpPr/>
            <p:nvPr/>
          </p:nvSpPr>
          <p:spPr>
            <a:xfrm flipH="1">
              <a:off x="5437850" y="1843075"/>
              <a:ext cx="328575" cy="225175"/>
            </a:xfrm>
            <a:custGeom>
              <a:rect b="b" l="l" r="r" t="t"/>
              <a:pathLst>
                <a:path extrusionOk="0" h="9007" w="13143">
                  <a:moveTo>
                    <a:pt x="2881" y="1"/>
                  </a:moveTo>
                  <a:cubicBezTo>
                    <a:pt x="2618" y="1"/>
                    <a:pt x="2377" y="52"/>
                    <a:pt x="2168" y="167"/>
                  </a:cubicBezTo>
                  <a:cubicBezTo>
                    <a:pt x="0" y="1368"/>
                    <a:pt x="4203" y="4203"/>
                    <a:pt x="5137" y="4703"/>
                  </a:cubicBezTo>
                  <a:cubicBezTo>
                    <a:pt x="6271" y="5337"/>
                    <a:pt x="6772" y="5737"/>
                    <a:pt x="7539" y="6705"/>
                  </a:cubicBezTo>
                  <a:cubicBezTo>
                    <a:pt x="8306" y="7672"/>
                    <a:pt x="9240" y="8906"/>
                    <a:pt x="10574" y="9006"/>
                  </a:cubicBezTo>
                  <a:cubicBezTo>
                    <a:pt x="13143" y="7906"/>
                    <a:pt x="9407" y="4370"/>
                    <a:pt x="8473" y="3369"/>
                  </a:cubicBezTo>
                  <a:cubicBezTo>
                    <a:pt x="7571" y="2409"/>
                    <a:pt x="4687" y="1"/>
                    <a:pt x="28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6"/>
            <p:cNvSpPr/>
            <p:nvPr/>
          </p:nvSpPr>
          <p:spPr>
            <a:xfrm flipH="1">
              <a:off x="5565425" y="2042750"/>
              <a:ext cx="190125" cy="141425"/>
            </a:xfrm>
            <a:custGeom>
              <a:rect b="b" l="l" r="r" t="t"/>
              <a:pathLst>
                <a:path extrusionOk="0" h="5657" w="7605">
                  <a:moveTo>
                    <a:pt x="1727" y="0"/>
                  </a:moveTo>
                  <a:cubicBezTo>
                    <a:pt x="517" y="0"/>
                    <a:pt x="0" y="1198"/>
                    <a:pt x="1366" y="2354"/>
                  </a:cubicBezTo>
                  <a:cubicBezTo>
                    <a:pt x="2434" y="3254"/>
                    <a:pt x="3835" y="3421"/>
                    <a:pt x="4969" y="4389"/>
                  </a:cubicBezTo>
                  <a:cubicBezTo>
                    <a:pt x="5452" y="4806"/>
                    <a:pt x="6210" y="5657"/>
                    <a:pt x="6823" y="5657"/>
                  </a:cubicBezTo>
                  <a:cubicBezTo>
                    <a:pt x="7142" y="5657"/>
                    <a:pt x="7422" y="5427"/>
                    <a:pt x="7604" y="4789"/>
                  </a:cubicBezTo>
                  <a:cubicBezTo>
                    <a:pt x="7304" y="3088"/>
                    <a:pt x="4335" y="1019"/>
                    <a:pt x="2834" y="286"/>
                  </a:cubicBezTo>
                  <a:cubicBezTo>
                    <a:pt x="2430" y="87"/>
                    <a:pt x="2054" y="0"/>
                    <a:pt x="17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6"/>
            <p:cNvSpPr/>
            <p:nvPr/>
          </p:nvSpPr>
          <p:spPr>
            <a:xfrm flipH="1">
              <a:off x="4923300" y="1955625"/>
              <a:ext cx="134925" cy="174750"/>
            </a:xfrm>
            <a:custGeom>
              <a:rect b="b" l="l" r="r" t="t"/>
              <a:pathLst>
                <a:path extrusionOk="0" h="6990" w="5397">
                  <a:moveTo>
                    <a:pt x="3017" y="0"/>
                  </a:moveTo>
                  <a:cubicBezTo>
                    <a:pt x="1366" y="0"/>
                    <a:pt x="1" y="3839"/>
                    <a:pt x="893" y="5705"/>
                  </a:cubicBezTo>
                  <a:cubicBezTo>
                    <a:pt x="1332" y="6626"/>
                    <a:pt x="1648" y="6990"/>
                    <a:pt x="1942" y="6990"/>
                  </a:cubicBezTo>
                  <a:cubicBezTo>
                    <a:pt x="2318" y="6990"/>
                    <a:pt x="2655" y="6392"/>
                    <a:pt x="3161" y="5605"/>
                  </a:cubicBezTo>
                  <a:cubicBezTo>
                    <a:pt x="3795" y="4605"/>
                    <a:pt x="5396" y="2203"/>
                    <a:pt x="4195" y="702"/>
                  </a:cubicBezTo>
                  <a:cubicBezTo>
                    <a:pt x="3804" y="209"/>
                    <a:pt x="3403" y="0"/>
                    <a:pt x="30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1" name="Google Shape;271;p36"/>
          <p:cNvSpPr txBox="1"/>
          <p:nvPr/>
        </p:nvSpPr>
        <p:spPr>
          <a:xfrm>
            <a:off x="3303425" y="2104175"/>
            <a:ext cx="2287200" cy="22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edoka One"/>
              <a:buChar char="●"/>
            </a:pPr>
            <a:r>
              <a:rPr lang="en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Comisión Internacional de Iluminación</a:t>
            </a:r>
            <a:endParaRPr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  <a:p>
            <a:pPr indent="-317500" lvl="0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edoka One"/>
              <a:buChar char="●"/>
            </a:pPr>
            <a:r>
              <a:rPr lang="en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Espectador medio</a:t>
            </a:r>
            <a:endParaRPr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272" name="Google Shape;272;p36"/>
          <p:cNvSpPr txBox="1"/>
          <p:nvPr>
            <p:ph idx="4294967295" type="title"/>
          </p:nvPr>
        </p:nvSpPr>
        <p:spPr>
          <a:xfrm>
            <a:off x="2610927" y="1961500"/>
            <a:ext cx="7959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01</a:t>
            </a:r>
            <a:endParaRPr sz="2000"/>
          </a:p>
        </p:txBody>
      </p:sp>
      <p:sp>
        <p:nvSpPr>
          <p:cNvPr id="273" name="Google Shape;273;p36"/>
          <p:cNvSpPr txBox="1"/>
          <p:nvPr>
            <p:ph idx="4294967295" type="title"/>
          </p:nvPr>
        </p:nvSpPr>
        <p:spPr>
          <a:xfrm>
            <a:off x="5818190" y="1961500"/>
            <a:ext cx="7959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02</a:t>
            </a:r>
            <a:endParaRPr sz="2000"/>
          </a:p>
        </p:txBody>
      </p:sp>
      <p:sp>
        <p:nvSpPr>
          <p:cNvPr id="274" name="Google Shape;274;p36"/>
          <p:cNvSpPr txBox="1"/>
          <p:nvPr>
            <p:ph idx="4294967295" type="title"/>
          </p:nvPr>
        </p:nvSpPr>
        <p:spPr>
          <a:xfrm>
            <a:off x="2610927" y="3862800"/>
            <a:ext cx="7959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03</a:t>
            </a:r>
            <a:endParaRPr sz="2000"/>
          </a:p>
        </p:txBody>
      </p:sp>
      <p:sp>
        <p:nvSpPr>
          <p:cNvPr id="275" name="Google Shape;275;p36"/>
          <p:cNvSpPr txBox="1"/>
          <p:nvPr>
            <p:ph idx="4294967295" type="title"/>
          </p:nvPr>
        </p:nvSpPr>
        <p:spPr>
          <a:xfrm>
            <a:off x="5818190" y="3888300"/>
            <a:ext cx="7959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04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7"/>
          <p:cNvSpPr txBox="1"/>
          <p:nvPr>
            <p:ph type="title"/>
          </p:nvPr>
        </p:nvSpPr>
        <p:spPr>
          <a:xfrm>
            <a:off x="726000" y="542925"/>
            <a:ext cx="7692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ESPACIOS DE COLOR</a:t>
            </a:r>
            <a:endParaRPr/>
          </a:p>
        </p:txBody>
      </p:sp>
      <p:sp>
        <p:nvSpPr>
          <p:cNvPr id="281" name="Google Shape;281;p37"/>
          <p:cNvSpPr txBox="1"/>
          <p:nvPr>
            <p:ph idx="4294967295" type="subTitle"/>
          </p:nvPr>
        </p:nvSpPr>
        <p:spPr>
          <a:xfrm>
            <a:off x="726000" y="1234163"/>
            <a:ext cx="3606900" cy="22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Fredoka One"/>
                <a:ea typeface="Fredoka One"/>
                <a:cs typeface="Fredoka One"/>
                <a:sym typeface="Fredoka One"/>
              </a:rPr>
              <a:t>Espacio de color CIE XYZ</a:t>
            </a:r>
            <a:endParaRPr u="sng"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Fredoka One"/>
              <a:ea typeface="Fredoka One"/>
              <a:cs typeface="Fredoka One"/>
              <a:sym typeface="Fredoka One"/>
            </a:endParaRPr>
          </a:p>
          <a:p>
            <a:pPr indent="-3048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Fredoka One"/>
              <a:buChar char="●"/>
            </a:pPr>
            <a:r>
              <a:rPr lang="en" sz="1200">
                <a:latin typeface="Fredoka One"/>
                <a:ea typeface="Fredoka One"/>
                <a:cs typeface="Fredoka One"/>
                <a:sym typeface="Fredoka One"/>
              </a:rPr>
              <a:t>Se utiliza como estándar para definir los colores percibidos por el ser humano, se basa en colores primarios imaginarios con caracterización espectral(X,Y y Z)</a:t>
            </a:r>
            <a:endParaRPr sz="1200"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282" name="Google Shape;282;p37"/>
          <p:cNvSpPr txBox="1"/>
          <p:nvPr>
            <p:ph idx="4294967295" type="subTitle"/>
          </p:nvPr>
        </p:nvSpPr>
        <p:spPr>
          <a:xfrm>
            <a:off x="4509100" y="1385388"/>
            <a:ext cx="3606900" cy="22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Fredoka One"/>
                <a:ea typeface="Fredoka One"/>
                <a:cs typeface="Fredoka One"/>
                <a:sym typeface="Fredoka One"/>
              </a:rPr>
              <a:t>Espacio de color CIE xyY</a:t>
            </a:r>
            <a:endParaRPr u="sng"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Fredoka One"/>
              <a:ea typeface="Fredoka One"/>
              <a:cs typeface="Fredoka One"/>
              <a:sym typeface="Fredoka One"/>
            </a:endParaRPr>
          </a:p>
          <a:p>
            <a:pPr indent="-3048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Fredoka One"/>
              <a:buChar char="●"/>
            </a:pPr>
            <a:r>
              <a:rPr lang="en" sz="1200">
                <a:latin typeface="Fredoka One"/>
                <a:ea typeface="Fredoka One"/>
                <a:cs typeface="Fredoka One"/>
                <a:sym typeface="Fredoka One"/>
              </a:rPr>
              <a:t>Este espacio solo sirve para mostrar cómo el ser humano percibe los colores pero no para especificar colores de los objetos. </a:t>
            </a:r>
            <a:endParaRPr u="sng"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95D46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283" name="Google Shape;28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5900" y="2960425"/>
            <a:ext cx="1812200" cy="200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 txBox="1"/>
          <p:nvPr>
            <p:ph type="title"/>
          </p:nvPr>
        </p:nvSpPr>
        <p:spPr>
          <a:xfrm>
            <a:off x="726300" y="542925"/>
            <a:ext cx="76914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ESPACIOS DE COLOR</a:t>
            </a:r>
            <a:endParaRPr/>
          </a:p>
        </p:txBody>
      </p:sp>
      <p:sp>
        <p:nvSpPr>
          <p:cNvPr id="289" name="Google Shape;289;p38"/>
          <p:cNvSpPr txBox="1"/>
          <p:nvPr>
            <p:ph idx="1" type="subTitle"/>
          </p:nvPr>
        </p:nvSpPr>
        <p:spPr>
          <a:xfrm>
            <a:off x="726000" y="1234163"/>
            <a:ext cx="3606900" cy="22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Fredoka One"/>
                <a:ea typeface="Fredoka One"/>
                <a:cs typeface="Fredoka One"/>
                <a:sym typeface="Fredoka One"/>
              </a:rPr>
              <a:t>Espacio de color CIE L*a*b*</a:t>
            </a:r>
            <a:endParaRPr u="sng"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Fredoka One"/>
              <a:ea typeface="Fredoka One"/>
              <a:cs typeface="Fredoka One"/>
              <a:sym typeface="Fredoka One"/>
            </a:endParaRPr>
          </a:p>
          <a:p>
            <a:pPr indent="-3048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Fredoka One"/>
              <a:buChar char="●"/>
            </a:pPr>
            <a:r>
              <a:rPr lang="en" sz="1200">
                <a:latin typeface="Fredoka One"/>
                <a:ea typeface="Fredoka One"/>
                <a:cs typeface="Fredoka One"/>
                <a:sym typeface="Fredoka One"/>
              </a:rPr>
              <a:t>Dos parámetros de estos miden dos estímulos de color(a* y b*) mientras que el tercer parámetro mide la diferencia cromática entre estos dos estímulos(L*).</a:t>
            </a:r>
            <a:endParaRPr sz="1200"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290" name="Google Shape;290;p38"/>
          <p:cNvSpPr txBox="1"/>
          <p:nvPr>
            <p:ph idx="1" type="subTitle"/>
          </p:nvPr>
        </p:nvSpPr>
        <p:spPr>
          <a:xfrm>
            <a:off x="4515425" y="1234163"/>
            <a:ext cx="3606900" cy="22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Fredoka One"/>
                <a:ea typeface="Fredoka One"/>
                <a:cs typeface="Fredoka One"/>
                <a:sym typeface="Fredoka One"/>
              </a:rPr>
              <a:t>Espacio de color CIE L*C*Hº</a:t>
            </a:r>
            <a:endParaRPr u="sng"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Fredoka One"/>
              <a:ea typeface="Fredoka One"/>
              <a:cs typeface="Fredoka One"/>
              <a:sym typeface="Fredoka One"/>
            </a:endParaRPr>
          </a:p>
          <a:p>
            <a:pPr indent="-3048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Fredoka One"/>
              <a:buChar char="●"/>
            </a:pPr>
            <a:r>
              <a:rPr lang="en" sz="1200">
                <a:latin typeface="Fredoka One"/>
                <a:ea typeface="Fredoka One"/>
                <a:cs typeface="Fredoka One"/>
                <a:sym typeface="Fredoka One"/>
              </a:rPr>
              <a:t>En este espacio de color, L* indica luminosidad, C* representa croma o saturación, y h* es el ángulo de matiz.</a:t>
            </a:r>
            <a:endParaRPr u="sng"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95D46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291" name="Google Shape;29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388" y="2891162"/>
            <a:ext cx="2086125" cy="185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5813" y="2897643"/>
            <a:ext cx="2086125" cy="1843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9"/>
          <p:cNvSpPr txBox="1"/>
          <p:nvPr>
            <p:ph type="title"/>
          </p:nvPr>
        </p:nvSpPr>
        <p:spPr>
          <a:xfrm>
            <a:off x="726000" y="542925"/>
            <a:ext cx="7692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ESPACIOS DE COLOR</a:t>
            </a:r>
            <a:endParaRPr/>
          </a:p>
        </p:txBody>
      </p:sp>
      <p:sp>
        <p:nvSpPr>
          <p:cNvPr id="298" name="Google Shape;298;p39"/>
          <p:cNvSpPr txBox="1"/>
          <p:nvPr>
            <p:ph idx="4294967295" type="subTitle"/>
          </p:nvPr>
        </p:nvSpPr>
        <p:spPr>
          <a:xfrm>
            <a:off x="1043750" y="1804888"/>
            <a:ext cx="3606900" cy="22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Fredoka One"/>
                <a:ea typeface="Fredoka One"/>
                <a:cs typeface="Fredoka One"/>
                <a:sym typeface="Fredoka One"/>
              </a:rPr>
              <a:t>Espacio de color RGB</a:t>
            </a:r>
            <a:endParaRPr u="sng"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Fredoka One"/>
              <a:ea typeface="Fredoka One"/>
              <a:cs typeface="Fredoka One"/>
              <a:sym typeface="Fredoka On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Fredoka One"/>
              <a:buChar char="●"/>
            </a:pPr>
            <a:r>
              <a:rPr lang="en" sz="1200">
                <a:latin typeface="Fredoka One"/>
                <a:ea typeface="Fredoka One"/>
                <a:cs typeface="Fredoka One"/>
                <a:sym typeface="Fredoka One"/>
              </a:rPr>
              <a:t>Modelo basado en “síntesis aditiva”, al superponer todos los colores, obtenemos el blanco.</a:t>
            </a:r>
            <a:endParaRPr sz="1200"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redoka One"/>
              <a:ea typeface="Fredoka One"/>
              <a:cs typeface="Fredoka One"/>
              <a:sym typeface="Fredoka On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Fredoka One"/>
              <a:buChar char="●"/>
            </a:pPr>
            <a:r>
              <a:rPr lang="en" sz="1200">
                <a:latin typeface="Fredoka One"/>
                <a:ea typeface="Fredoka One"/>
                <a:cs typeface="Fredoka One"/>
                <a:sym typeface="Fredoka One"/>
              </a:rPr>
              <a:t>Color sólido RGB:</a:t>
            </a:r>
            <a:endParaRPr sz="1200">
              <a:latin typeface="Fredoka One"/>
              <a:ea typeface="Fredoka One"/>
              <a:cs typeface="Fredoka One"/>
              <a:sym typeface="Fredoka One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Fredoka One"/>
              <a:buChar char="○"/>
            </a:pPr>
            <a:r>
              <a:rPr lang="en" sz="1200">
                <a:latin typeface="Fredoka One"/>
                <a:ea typeface="Fredoka One"/>
                <a:cs typeface="Fredoka One"/>
                <a:sym typeface="Fredoka One"/>
              </a:rPr>
              <a:t>Red(R)</a:t>
            </a:r>
            <a:endParaRPr sz="1200">
              <a:latin typeface="Fredoka One"/>
              <a:ea typeface="Fredoka One"/>
              <a:cs typeface="Fredoka One"/>
              <a:sym typeface="Fredoka One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Fredoka One"/>
              <a:buChar char="○"/>
            </a:pPr>
            <a:r>
              <a:rPr lang="en" sz="1200">
                <a:latin typeface="Fredoka One"/>
                <a:ea typeface="Fredoka One"/>
                <a:cs typeface="Fredoka One"/>
                <a:sym typeface="Fredoka One"/>
              </a:rPr>
              <a:t>Green(G)</a:t>
            </a:r>
            <a:endParaRPr sz="1200">
              <a:latin typeface="Fredoka One"/>
              <a:ea typeface="Fredoka One"/>
              <a:cs typeface="Fredoka One"/>
              <a:sym typeface="Fredoka One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Fredoka One"/>
              <a:buChar char="○"/>
            </a:pPr>
            <a:r>
              <a:rPr lang="en" sz="1200">
                <a:latin typeface="Fredoka One"/>
                <a:ea typeface="Fredoka One"/>
                <a:cs typeface="Fredoka One"/>
                <a:sym typeface="Fredoka One"/>
              </a:rPr>
              <a:t>Blue(B)</a:t>
            </a:r>
            <a:endParaRPr sz="1200"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299" name="Google Shape;29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8500" y="1234163"/>
            <a:ext cx="3619500" cy="34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0"/>
          <p:cNvSpPr txBox="1"/>
          <p:nvPr>
            <p:ph type="title"/>
          </p:nvPr>
        </p:nvSpPr>
        <p:spPr>
          <a:xfrm>
            <a:off x="726300" y="542925"/>
            <a:ext cx="76914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ESPACIOS DE COLOR</a:t>
            </a:r>
            <a:endParaRPr/>
          </a:p>
        </p:txBody>
      </p:sp>
      <p:sp>
        <p:nvSpPr>
          <p:cNvPr id="305" name="Google Shape;305;p40"/>
          <p:cNvSpPr txBox="1"/>
          <p:nvPr>
            <p:ph idx="1" type="subTitle"/>
          </p:nvPr>
        </p:nvSpPr>
        <p:spPr>
          <a:xfrm>
            <a:off x="4611425" y="1770850"/>
            <a:ext cx="3606900" cy="22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Fredoka One"/>
                <a:ea typeface="Fredoka One"/>
                <a:cs typeface="Fredoka One"/>
                <a:sym typeface="Fredoka One"/>
              </a:rPr>
              <a:t>Espacio de color YIQ</a:t>
            </a:r>
            <a:endParaRPr u="sng"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Fredoka One"/>
              <a:ea typeface="Fredoka One"/>
              <a:cs typeface="Fredoka One"/>
              <a:sym typeface="Fredoka On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Fredoka One"/>
              <a:buChar char="●"/>
            </a:pPr>
            <a:r>
              <a:rPr lang="en" sz="1200">
                <a:latin typeface="Fredoka One"/>
                <a:ea typeface="Fredoka One"/>
                <a:cs typeface="Fredoka One"/>
                <a:sym typeface="Fredoka One"/>
              </a:rPr>
              <a:t>Modelo utilizado para la televisión en Estados Unidos </a:t>
            </a:r>
            <a:endParaRPr sz="1200"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redoka One"/>
              <a:ea typeface="Fredoka One"/>
              <a:cs typeface="Fredoka One"/>
              <a:sym typeface="Fredoka On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Fredoka One"/>
              <a:buChar char="●"/>
            </a:pPr>
            <a:r>
              <a:rPr lang="en" sz="1200">
                <a:latin typeface="Fredoka One"/>
                <a:ea typeface="Fredoka One"/>
                <a:cs typeface="Fredoka One"/>
                <a:sym typeface="Fredoka One"/>
              </a:rPr>
              <a:t>Color sólido YIQ:</a:t>
            </a:r>
            <a:endParaRPr sz="1200">
              <a:latin typeface="Fredoka One"/>
              <a:ea typeface="Fredoka One"/>
              <a:cs typeface="Fredoka One"/>
              <a:sym typeface="Fredoka One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Fredoka One"/>
              <a:buChar char="○"/>
            </a:pPr>
            <a:r>
              <a:rPr lang="en" sz="1200">
                <a:latin typeface="Fredoka One"/>
                <a:ea typeface="Fredoka One"/>
                <a:cs typeface="Fredoka One"/>
                <a:sym typeface="Fredoka One"/>
              </a:rPr>
              <a:t>Luminancia(Y)</a:t>
            </a:r>
            <a:endParaRPr sz="1200">
              <a:latin typeface="Fredoka One"/>
              <a:ea typeface="Fredoka One"/>
              <a:cs typeface="Fredoka One"/>
              <a:sym typeface="Fredoka One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Fredoka One"/>
              <a:buChar char="○"/>
            </a:pPr>
            <a:r>
              <a:rPr lang="en" sz="1200">
                <a:latin typeface="Fredoka One"/>
                <a:ea typeface="Fredoka One"/>
                <a:cs typeface="Fredoka One"/>
                <a:sym typeface="Fredoka One"/>
              </a:rPr>
              <a:t>Matiz(I)</a:t>
            </a:r>
            <a:endParaRPr sz="1200">
              <a:latin typeface="Fredoka One"/>
              <a:ea typeface="Fredoka One"/>
              <a:cs typeface="Fredoka One"/>
              <a:sym typeface="Fredoka One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Fredoka One"/>
              <a:buChar char="○"/>
            </a:pPr>
            <a:r>
              <a:rPr lang="en" sz="1200">
                <a:latin typeface="Fredoka One"/>
                <a:ea typeface="Fredoka One"/>
                <a:cs typeface="Fredoka One"/>
                <a:sym typeface="Fredoka One"/>
              </a:rPr>
              <a:t>Saturación(Q)</a:t>
            </a:r>
            <a:endParaRPr sz="1200"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306" name="Google Shape;30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775" y="1160850"/>
            <a:ext cx="3517101" cy="351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"/>
          <p:cNvSpPr txBox="1"/>
          <p:nvPr>
            <p:ph type="title"/>
          </p:nvPr>
        </p:nvSpPr>
        <p:spPr>
          <a:xfrm>
            <a:off x="726000" y="542925"/>
            <a:ext cx="7692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ESPACIOS DE COLOR</a:t>
            </a:r>
            <a:endParaRPr/>
          </a:p>
        </p:txBody>
      </p:sp>
      <p:sp>
        <p:nvSpPr>
          <p:cNvPr id="312" name="Google Shape;312;p41"/>
          <p:cNvSpPr txBox="1"/>
          <p:nvPr>
            <p:ph idx="4294967295" type="subTitle"/>
          </p:nvPr>
        </p:nvSpPr>
        <p:spPr>
          <a:xfrm>
            <a:off x="1043750" y="1804888"/>
            <a:ext cx="3606900" cy="22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Fredoka One"/>
                <a:ea typeface="Fredoka One"/>
                <a:cs typeface="Fredoka One"/>
                <a:sym typeface="Fredoka One"/>
              </a:rPr>
              <a:t>Espacio de color CMY</a:t>
            </a:r>
            <a:endParaRPr u="sng"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Fredoka One"/>
              <a:ea typeface="Fredoka One"/>
              <a:cs typeface="Fredoka One"/>
              <a:sym typeface="Fredoka One"/>
            </a:endParaRPr>
          </a:p>
          <a:p>
            <a:pPr indent="-3048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Fredoka One"/>
              <a:buChar char="●"/>
            </a:pPr>
            <a:r>
              <a:rPr lang="en" sz="1200">
                <a:latin typeface="Fredoka One"/>
                <a:ea typeface="Fredoka One"/>
                <a:cs typeface="Fredoka One"/>
                <a:sym typeface="Fredoka One"/>
              </a:rPr>
              <a:t>La mezcla de colores CMY ideales es sustractiva, puesto que la mezcla de cian, magenta y amarillo resulta en color negro.</a:t>
            </a:r>
            <a:endParaRPr sz="1200"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redoka One"/>
              <a:ea typeface="Fredoka One"/>
              <a:cs typeface="Fredoka One"/>
              <a:sym typeface="Fredoka On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Fredoka One"/>
              <a:buChar char="●"/>
            </a:pPr>
            <a:r>
              <a:rPr lang="en" sz="1200">
                <a:latin typeface="Fredoka One"/>
                <a:ea typeface="Fredoka One"/>
                <a:cs typeface="Fredoka One"/>
                <a:sym typeface="Fredoka One"/>
              </a:rPr>
              <a:t>Color sólido CMY:</a:t>
            </a:r>
            <a:endParaRPr sz="1200">
              <a:latin typeface="Fredoka One"/>
              <a:ea typeface="Fredoka One"/>
              <a:cs typeface="Fredoka One"/>
              <a:sym typeface="Fredoka One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Fredoka One"/>
              <a:buChar char="○"/>
            </a:pPr>
            <a:r>
              <a:rPr lang="en" sz="1200">
                <a:latin typeface="Fredoka One"/>
                <a:ea typeface="Fredoka One"/>
                <a:cs typeface="Fredoka One"/>
                <a:sym typeface="Fredoka One"/>
              </a:rPr>
              <a:t>Cian(C)</a:t>
            </a:r>
            <a:endParaRPr sz="1200">
              <a:latin typeface="Fredoka One"/>
              <a:ea typeface="Fredoka One"/>
              <a:cs typeface="Fredoka One"/>
              <a:sym typeface="Fredoka One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Fredoka One"/>
              <a:buChar char="○"/>
            </a:pPr>
            <a:r>
              <a:rPr lang="en" sz="1200">
                <a:latin typeface="Fredoka One"/>
                <a:ea typeface="Fredoka One"/>
                <a:cs typeface="Fredoka One"/>
                <a:sym typeface="Fredoka One"/>
              </a:rPr>
              <a:t>Magenta(M)</a:t>
            </a:r>
            <a:endParaRPr sz="1200">
              <a:latin typeface="Fredoka One"/>
              <a:ea typeface="Fredoka One"/>
              <a:cs typeface="Fredoka One"/>
              <a:sym typeface="Fredoka One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Fredoka One"/>
              <a:buChar char="○"/>
            </a:pPr>
            <a:r>
              <a:rPr lang="en" sz="1200">
                <a:latin typeface="Fredoka One"/>
                <a:ea typeface="Fredoka One"/>
                <a:cs typeface="Fredoka One"/>
                <a:sym typeface="Fredoka One"/>
              </a:rPr>
              <a:t>Amarillo(Y)</a:t>
            </a:r>
            <a:endParaRPr sz="1200"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313" name="Google Shape;31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0650" y="1226062"/>
            <a:ext cx="3798350" cy="345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2"/>
          <p:cNvSpPr txBox="1"/>
          <p:nvPr>
            <p:ph type="title"/>
          </p:nvPr>
        </p:nvSpPr>
        <p:spPr>
          <a:xfrm>
            <a:off x="726300" y="542925"/>
            <a:ext cx="76914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ESPACIOS DE COLOR</a:t>
            </a:r>
            <a:endParaRPr/>
          </a:p>
        </p:txBody>
      </p:sp>
      <p:sp>
        <p:nvSpPr>
          <p:cNvPr id="319" name="Google Shape;319;p42"/>
          <p:cNvSpPr txBox="1"/>
          <p:nvPr>
            <p:ph idx="1" type="subTitle"/>
          </p:nvPr>
        </p:nvSpPr>
        <p:spPr>
          <a:xfrm>
            <a:off x="4655550" y="1770850"/>
            <a:ext cx="3606900" cy="26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Fredoka One"/>
                <a:ea typeface="Fredoka One"/>
                <a:cs typeface="Fredoka One"/>
                <a:sym typeface="Fredoka One"/>
              </a:rPr>
              <a:t>Espacio de color YCbCr</a:t>
            </a:r>
            <a:endParaRPr u="sng"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Fredoka One"/>
              <a:ea typeface="Fredoka One"/>
              <a:cs typeface="Fredoka One"/>
              <a:sym typeface="Fredoka One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redoka One"/>
              <a:buChar char="●"/>
            </a:pPr>
            <a:r>
              <a:rPr lang="en" sz="1200">
                <a:latin typeface="Fredoka One"/>
                <a:ea typeface="Fredoka One"/>
                <a:cs typeface="Fredoka One"/>
                <a:sym typeface="Fredoka One"/>
              </a:rPr>
              <a:t>Y representa la componente de </a:t>
            </a:r>
            <a:r>
              <a:rPr lang="en" sz="1200">
                <a:uFill>
                  <a:noFill/>
                </a:uFill>
                <a:latin typeface="Fredoka One"/>
                <a:ea typeface="Fredoka One"/>
                <a:cs typeface="Fredoka One"/>
                <a:sym typeface="Fredoka One"/>
                <a:hlinkClick r:id="rId3"/>
              </a:rPr>
              <a:t>luma</a:t>
            </a:r>
            <a:r>
              <a:rPr lang="en" sz="1200">
                <a:latin typeface="Fredoka One"/>
                <a:ea typeface="Fredoka One"/>
                <a:cs typeface="Fredoka One"/>
                <a:sym typeface="Fredoka One"/>
              </a:rPr>
              <a:t> y las señales Cb y Cr son los componentes de crominancia diferencia de azul y diferencia de rojo, respectivamente.</a:t>
            </a:r>
            <a:endParaRPr sz="1200">
              <a:latin typeface="Fredoka One"/>
              <a:ea typeface="Fredoka One"/>
              <a:cs typeface="Fredoka One"/>
              <a:sym typeface="Fredoka One"/>
            </a:endParaRPr>
          </a:p>
          <a:p>
            <a:pPr indent="-3048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Fredoka One"/>
              <a:buChar char="●"/>
            </a:pPr>
            <a:r>
              <a:rPr lang="en" sz="1200">
                <a:latin typeface="Fredoka One"/>
                <a:ea typeface="Fredoka One"/>
                <a:cs typeface="Fredoka One"/>
                <a:sym typeface="Fredoka One"/>
              </a:rPr>
              <a:t>Se usa para separar una señal luminosa “Y” que puede almacenarse con alta resolución, y dos componentes croma (Cb y Cb) que pueden ser de ancho de banda reducido</a:t>
            </a:r>
            <a:endParaRPr sz="1200"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320" name="Google Shape;32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000" y="1274787"/>
            <a:ext cx="3669325" cy="366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3"/>
          <p:cNvSpPr txBox="1"/>
          <p:nvPr>
            <p:ph type="title"/>
          </p:nvPr>
        </p:nvSpPr>
        <p:spPr>
          <a:xfrm>
            <a:off x="726000" y="542925"/>
            <a:ext cx="7692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ESPACIOS DE COLOR</a:t>
            </a:r>
            <a:endParaRPr/>
          </a:p>
        </p:txBody>
      </p:sp>
      <p:sp>
        <p:nvSpPr>
          <p:cNvPr id="326" name="Google Shape;326;p43"/>
          <p:cNvSpPr txBox="1"/>
          <p:nvPr>
            <p:ph idx="4294967295" type="subTitle"/>
          </p:nvPr>
        </p:nvSpPr>
        <p:spPr>
          <a:xfrm>
            <a:off x="726000" y="1804900"/>
            <a:ext cx="3336600" cy="22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Fredoka One"/>
                <a:ea typeface="Fredoka One"/>
                <a:cs typeface="Fredoka One"/>
                <a:sym typeface="Fredoka One"/>
              </a:rPr>
              <a:t>Espacio de color HSL</a:t>
            </a:r>
            <a:endParaRPr sz="1200"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redoka One"/>
              <a:ea typeface="Fredoka One"/>
              <a:cs typeface="Fredoka One"/>
              <a:sym typeface="Fredoka On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Fredoka One"/>
              <a:buChar char="●"/>
            </a:pPr>
            <a:r>
              <a:rPr lang="en" sz="1200">
                <a:latin typeface="Fredoka One"/>
                <a:ea typeface="Fredoka One"/>
                <a:cs typeface="Fredoka One"/>
                <a:sym typeface="Fredoka One"/>
              </a:rPr>
              <a:t>El espacio de color alternativo de más relevancia para el procesamiento de imágenes</a:t>
            </a:r>
            <a:endParaRPr sz="1200"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redoka One"/>
              <a:ea typeface="Fredoka One"/>
              <a:cs typeface="Fredoka One"/>
              <a:sym typeface="Fredoka On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Fredoka One"/>
              <a:buChar char="●"/>
            </a:pPr>
            <a:r>
              <a:rPr lang="en" sz="1200">
                <a:latin typeface="Fredoka One"/>
                <a:ea typeface="Fredoka One"/>
                <a:cs typeface="Fredoka One"/>
                <a:sym typeface="Fredoka One"/>
              </a:rPr>
              <a:t>Color sólido HSL:</a:t>
            </a:r>
            <a:endParaRPr sz="1200">
              <a:latin typeface="Fredoka One"/>
              <a:ea typeface="Fredoka One"/>
              <a:cs typeface="Fredoka One"/>
              <a:sym typeface="Fredoka One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Fredoka One"/>
              <a:buChar char="○"/>
            </a:pPr>
            <a:r>
              <a:rPr lang="en" sz="1200">
                <a:latin typeface="Fredoka One"/>
                <a:ea typeface="Fredoka One"/>
                <a:cs typeface="Fredoka One"/>
                <a:sym typeface="Fredoka One"/>
              </a:rPr>
              <a:t>Tono(H)</a:t>
            </a:r>
            <a:endParaRPr sz="1200">
              <a:latin typeface="Fredoka One"/>
              <a:ea typeface="Fredoka One"/>
              <a:cs typeface="Fredoka One"/>
              <a:sym typeface="Fredoka One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Fredoka One"/>
              <a:buChar char="○"/>
            </a:pPr>
            <a:r>
              <a:rPr lang="en" sz="1200">
                <a:latin typeface="Fredoka One"/>
                <a:ea typeface="Fredoka One"/>
                <a:cs typeface="Fredoka One"/>
                <a:sym typeface="Fredoka One"/>
              </a:rPr>
              <a:t>Saturación(S)</a:t>
            </a:r>
            <a:endParaRPr sz="1200">
              <a:latin typeface="Fredoka One"/>
              <a:ea typeface="Fredoka One"/>
              <a:cs typeface="Fredoka One"/>
              <a:sym typeface="Fredoka One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Fredoka One"/>
              <a:buChar char="○"/>
            </a:pPr>
            <a:r>
              <a:rPr lang="en" sz="1200">
                <a:latin typeface="Fredoka One"/>
                <a:ea typeface="Fredoka One"/>
                <a:cs typeface="Fredoka One"/>
                <a:sym typeface="Fredoka One"/>
              </a:rPr>
              <a:t>Luminosidad(L)</a:t>
            </a:r>
            <a:endParaRPr sz="1200"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327" name="Google Shape;32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9400" y="1963363"/>
            <a:ext cx="4188550" cy="1980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4"/>
          <p:cNvSpPr txBox="1"/>
          <p:nvPr>
            <p:ph type="title"/>
          </p:nvPr>
        </p:nvSpPr>
        <p:spPr>
          <a:xfrm>
            <a:off x="-170200" y="2783150"/>
            <a:ext cx="8940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APLICACIONES</a:t>
            </a:r>
            <a:endParaRPr sz="5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5"/>
          <p:cNvSpPr txBox="1"/>
          <p:nvPr>
            <p:ph type="title"/>
          </p:nvPr>
        </p:nvSpPr>
        <p:spPr>
          <a:xfrm>
            <a:off x="726225" y="542925"/>
            <a:ext cx="76914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APLICACIONES</a:t>
            </a:r>
            <a:endParaRPr/>
          </a:p>
        </p:txBody>
      </p:sp>
      <p:sp>
        <p:nvSpPr>
          <p:cNvPr id="338" name="Google Shape;338;p45"/>
          <p:cNvSpPr txBox="1"/>
          <p:nvPr>
            <p:ph idx="1" type="subTitle"/>
          </p:nvPr>
        </p:nvSpPr>
        <p:spPr>
          <a:xfrm>
            <a:off x="726300" y="1191525"/>
            <a:ext cx="7691400" cy="36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Fredoka One"/>
              <a:ea typeface="Fredoka One"/>
              <a:cs typeface="Fredoka One"/>
              <a:sym typeface="Fredoka One"/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Fredoka One"/>
              <a:buAutoNum type="arabicPeriod"/>
            </a:pPr>
            <a:r>
              <a:rPr lang="en" sz="1500">
                <a:latin typeface="Fredoka One"/>
                <a:ea typeface="Fredoka One"/>
                <a:cs typeface="Fredoka One"/>
                <a:sym typeface="Fredoka One"/>
              </a:rPr>
              <a:t>Patrimonios arquitectónicos</a:t>
            </a:r>
            <a:endParaRPr sz="1500">
              <a:latin typeface="Fredoka One"/>
              <a:ea typeface="Fredoka One"/>
              <a:cs typeface="Fredoka One"/>
              <a:sym typeface="Fredoka One"/>
            </a:endParaRPr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Fredoka One"/>
              <a:buAutoNum type="arabicPeriod"/>
            </a:pPr>
            <a:r>
              <a:rPr lang="en" sz="1500">
                <a:latin typeface="Fredoka One"/>
                <a:ea typeface="Fredoka One"/>
                <a:cs typeface="Fredoka One"/>
                <a:sym typeface="Fredoka One"/>
              </a:rPr>
              <a:t>Artes plásticas</a:t>
            </a:r>
            <a:endParaRPr sz="1500">
              <a:latin typeface="Fredoka One"/>
              <a:ea typeface="Fredoka One"/>
              <a:cs typeface="Fredoka One"/>
              <a:sym typeface="Fredoka One"/>
            </a:endParaRPr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Fredoka One"/>
              <a:buAutoNum type="arabicPeriod"/>
            </a:pPr>
            <a:r>
              <a:rPr lang="en" sz="1500">
                <a:latin typeface="Fredoka One"/>
                <a:ea typeface="Fredoka One"/>
                <a:cs typeface="Fredoka One"/>
                <a:sym typeface="Fredoka One"/>
              </a:rPr>
              <a:t>Control de calidad de alimentos</a:t>
            </a:r>
            <a:endParaRPr sz="1500">
              <a:latin typeface="Fredoka One"/>
              <a:ea typeface="Fredoka One"/>
              <a:cs typeface="Fredoka One"/>
              <a:sym typeface="Fredoka One"/>
            </a:endParaRPr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Fredoka One"/>
              <a:buAutoNum type="arabicPeriod"/>
            </a:pPr>
            <a:r>
              <a:rPr lang="en" sz="1500">
                <a:latin typeface="Fredoka One"/>
                <a:ea typeface="Fredoka One"/>
                <a:cs typeface="Fredoka One"/>
                <a:sym typeface="Fredoka One"/>
              </a:rPr>
              <a:t>Aplicaciones a la enología</a:t>
            </a:r>
            <a:endParaRPr sz="1500">
              <a:latin typeface="Fredoka One"/>
              <a:ea typeface="Fredoka One"/>
              <a:cs typeface="Fredoka One"/>
              <a:sym typeface="Fredoka One"/>
            </a:endParaRPr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Fredoka One"/>
              <a:buAutoNum type="arabicPeriod"/>
            </a:pPr>
            <a:r>
              <a:rPr lang="en" sz="1500">
                <a:latin typeface="Fredoka One"/>
                <a:ea typeface="Fredoka One"/>
                <a:cs typeface="Fredoka One"/>
                <a:sym typeface="Fredoka One"/>
              </a:rPr>
              <a:t>Reconocimiento facial</a:t>
            </a:r>
            <a:endParaRPr sz="1500">
              <a:latin typeface="Fredoka One"/>
              <a:ea typeface="Fredoka One"/>
              <a:cs typeface="Fredoka One"/>
              <a:sym typeface="Fredoka One"/>
            </a:endParaRPr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Fredoka One"/>
              <a:buAutoNum type="arabicPeriod"/>
            </a:pPr>
            <a:r>
              <a:rPr lang="en" sz="1500">
                <a:latin typeface="Fredoka One"/>
                <a:ea typeface="Fredoka One"/>
                <a:cs typeface="Fredoka One"/>
                <a:sym typeface="Fredoka One"/>
              </a:rPr>
              <a:t>Detección de objetos.</a:t>
            </a:r>
            <a:endParaRPr sz="1500">
              <a:latin typeface="Fredoka One"/>
              <a:ea typeface="Fredoka One"/>
              <a:cs typeface="Fredoka One"/>
              <a:sym typeface="Fredoka One"/>
            </a:endParaRPr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Fredoka One"/>
              <a:buAutoNum type="arabicPeriod"/>
            </a:pPr>
            <a:r>
              <a:rPr lang="en" sz="1500">
                <a:latin typeface="Fredoka One"/>
                <a:ea typeface="Fredoka One"/>
                <a:cs typeface="Fredoka One"/>
                <a:sym typeface="Fredoka One"/>
              </a:rPr>
              <a:t>Otras aplicaciones.</a:t>
            </a:r>
            <a:endParaRPr sz="1500">
              <a:latin typeface="Fredoka One"/>
              <a:ea typeface="Fredoka One"/>
              <a:cs typeface="Fredoka One"/>
              <a:sym typeface="Fredoka On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726225" y="542925"/>
            <a:ext cx="76914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CONTENIDOS</a:t>
            </a:r>
            <a:endParaRPr/>
          </a:p>
        </p:txBody>
      </p:sp>
      <p:sp>
        <p:nvSpPr>
          <p:cNvPr id="174" name="Google Shape;174;p28"/>
          <p:cNvSpPr txBox="1"/>
          <p:nvPr>
            <p:ph idx="1" type="subTitle"/>
          </p:nvPr>
        </p:nvSpPr>
        <p:spPr>
          <a:xfrm>
            <a:off x="726225" y="1114425"/>
            <a:ext cx="7691400" cy="36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 One"/>
              <a:ea typeface="Fredoka One"/>
              <a:cs typeface="Fredoka One"/>
              <a:sym typeface="Fredoka One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Fredoka One"/>
              <a:buAutoNum type="arabicPeriod"/>
            </a:pPr>
            <a:r>
              <a:rPr lang="en">
                <a:latin typeface="Fredoka One"/>
                <a:ea typeface="Fredoka One"/>
                <a:cs typeface="Fredoka One"/>
                <a:sym typeface="Fredoka One"/>
              </a:rPr>
              <a:t>INTRODUCCIÓN </a:t>
            </a:r>
            <a:endParaRPr>
              <a:latin typeface="Fredoka One"/>
              <a:ea typeface="Fredoka One"/>
              <a:cs typeface="Fredoka One"/>
              <a:sym typeface="Fredoka One"/>
            </a:endParaRPr>
          </a:p>
          <a:p>
            <a:pPr indent="-317500" lvl="1" marL="1828800" rtl="0" algn="l">
              <a:spcBef>
                <a:spcPts val="0"/>
              </a:spcBef>
              <a:spcAft>
                <a:spcPts val="0"/>
              </a:spcAft>
              <a:buClr>
                <a:srgbClr val="EFF1F3"/>
              </a:buClr>
              <a:buSzPts val="1400"/>
              <a:buFont typeface="Fredoka One"/>
              <a:buAutoNum type="alphaLcPeriod"/>
            </a:pPr>
            <a:r>
              <a:rPr lang="en">
                <a:latin typeface="Fredoka One"/>
                <a:ea typeface="Fredoka One"/>
                <a:cs typeface="Fredoka One"/>
                <a:sym typeface="Fredoka One"/>
              </a:rPr>
              <a:t>PROBLEMÁTICAS</a:t>
            </a:r>
            <a:endParaRPr>
              <a:latin typeface="Fredoka One"/>
              <a:ea typeface="Fredoka One"/>
              <a:cs typeface="Fredoka One"/>
              <a:sym typeface="Fredoka One"/>
            </a:endParaRPr>
          </a:p>
          <a:p>
            <a:pPr indent="-317500" lvl="1" marL="1828800" rtl="0" algn="l">
              <a:spcBef>
                <a:spcPts val="0"/>
              </a:spcBef>
              <a:spcAft>
                <a:spcPts val="0"/>
              </a:spcAft>
              <a:buClr>
                <a:srgbClr val="EFF1F3"/>
              </a:buClr>
              <a:buSzPts val="1400"/>
              <a:buFont typeface="Fredoka One"/>
              <a:buAutoNum type="alphaLcPeriod"/>
            </a:pPr>
            <a:r>
              <a:rPr lang="en">
                <a:latin typeface="Fredoka One"/>
                <a:ea typeface="Fredoka One"/>
                <a:cs typeface="Fredoka One"/>
                <a:sym typeface="Fredoka One"/>
              </a:rPr>
              <a:t>EXPLICACIÓN GENERAL</a:t>
            </a:r>
            <a:endParaRPr>
              <a:latin typeface="Fredoka One"/>
              <a:ea typeface="Fredoka One"/>
              <a:cs typeface="Fredoka One"/>
              <a:sym typeface="Fredoka One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Fredoka One"/>
              <a:buAutoNum type="arabicPeriod"/>
            </a:pPr>
            <a:r>
              <a:rPr lang="en">
                <a:latin typeface="Fredoka One"/>
                <a:ea typeface="Fredoka One"/>
                <a:cs typeface="Fredoka One"/>
                <a:sym typeface="Fredoka One"/>
              </a:rPr>
              <a:t>ESPACIOS DE COLOR</a:t>
            </a:r>
            <a:endParaRPr>
              <a:latin typeface="Fredoka One"/>
              <a:ea typeface="Fredoka One"/>
              <a:cs typeface="Fredoka One"/>
              <a:sym typeface="Fredoka One"/>
            </a:endParaRPr>
          </a:p>
          <a:p>
            <a:pPr indent="-317500" lvl="1" marL="1828800" rtl="0" algn="l">
              <a:spcBef>
                <a:spcPts val="0"/>
              </a:spcBef>
              <a:spcAft>
                <a:spcPts val="0"/>
              </a:spcAft>
              <a:buClr>
                <a:srgbClr val="EFF1F3"/>
              </a:buClr>
              <a:buSzPts val="1400"/>
              <a:buFont typeface="Fredoka One"/>
              <a:buAutoNum type="alphaLcPeriod"/>
            </a:pPr>
            <a:r>
              <a:rPr lang="en">
                <a:latin typeface="Fredoka One"/>
                <a:ea typeface="Fredoka One"/>
                <a:cs typeface="Fredoka One"/>
                <a:sym typeface="Fredoka One"/>
              </a:rPr>
              <a:t>Munsell</a:t>
            </a:r>
            <a:endParaRPr>
              <a:latin typeface="Fredoka One"/>
              <a:ea typeface="Fredoka One"/>
              <a:cs typeface="Fredoka One"/>
              <a:sym typeface="Fredoka One"/>
            </a:endParaRPr>
          </a:p>
          <a:p>
            <a:pPr indent="-317500" lvl="1" marL="1828800" rtl="0" algn="l">
              <a:spcBef>
                <a:spcPts val="0"/>
              </a:spcBef>
              <a:spcAft>
                <a:spcPts val="0"/>
              </a:spcAft>
              <a:buClr>
                <a:srgbClr val="EFF1F3"/>
              </a:buClr>
              <a:buSzPts val="1400"/>
              <a:buFont typeface="Fredoka One"/>
              <a:buAutoNum type="alphaLcPeriod"/>
            </a:pPr>
            <a:r>
              <a:rPr lang="en">
                <a:latin typeface="Fredoka One"/>
                <a:ea typeface="Fredoka One"/>
                <a:cs typeface="Fredoka One"/>
                <a:sym typeface="Fredoka One"/>
              </a:rPr>
              <a:t>Hunter</a:t>
            </a:r>
            <a:endParaRPr>
              <a:latin typeface="Fredoka One"/>
              <a:ea typeface="Fredoka One"/>
              <a:cs typeface="Fredoka One"/>
              <a:sym typeface="Fredoka One"/>
            </a:endParaRPr>
          </a:p>
          <a:p>
            <a:pPr indent="-317500" lvl="1" marL="1828800" rtl="0" algn="l">
              <a:spcBef>
                <a:spcPts val="0"/>
              </a:spcBef>
              <a:spcAft>
                <a:spcPts val="0"/>
              </a:spcAft>
              <a:buClr>
                <a:srgbClr val="EFF1F3"/>
              </a:buClr>
              <a:buSzPts val="1400"/>
              <a:buFont typeface="Fredoka One"/>
              <a:buAutoNum type="alphaLcPeriod"/>
            </a:pPr>
            <a:r>
              <a:rPr lang="en">
                <a:latin typeface="Fredoka One"/>
                <a:ea typeface="Fredoka One"/>
                <a:cs typeface="Fredoka One"/>
                <a:sym typeface="Fredoka One"/>
              </a:rPr>
              <a:t>CIE</a:t>
            </a:r>
            <a:endParaRPr>
              <a:latin typeface="Fredoka One"/>
              <a:ea typeface="Fredoka One"/>
              <a:cs typeface="Fredoka One"/>
              <a:sym typeface="Fredoka One"/>
            </a:endParaRPr>
          </a:p>
          <a:p>
            <a:pPr indent="-317500" lvl="1" marL="1828800" rtl="0" algn="l">
              <a:spcBef>
                <a:spcPts val="0"/>
              </a:spcBef>
              <a:spcAft>
                <a:spcPts val="0"/>
              </a:spcAft>
              <a:buClr>
                <a:srgbClr val="EFF1F3"/>
              </a:buClr>
              <a:buSzPts val="1400"/>
              <a:buFont typeface="Fredoka One"/>
              <a:buAutoNum type="alphaLcPeriod"/>
            </a:pPr>
            <a:r>
              <a:rPr lang="en">
                <a:latin typeface="Fredoka One"/>
                <a:ea typeface="Fredoka One"/>
                <a:cs typeface="Fredoka One"/>
                <a:sym typeface="Fredoka One"/>
              </a:rPr>
              <a:t>RGB</a:t>
            </a:r>
            <a:endParaRPr>
              <a:latin typeface="Fredoka One"/>
              <a:ea typeface="Fredoka One"/>
              <a:cs typeface="Fredoka One"/>
              <a:sym typeface="Fredoka One"/>
            </a:endParaRPr>
          </a:p>
          <a:p>
            <a:pPr indent="-317500" lvl="1" marL="1828800" rtl="0" algn="l">
              <a:spcBef>
                <a:spcPts val="0"/>
              </a:spcBef>
              <a:spcAft>
                <a:spcPts val="0"/>
              </a:spcAft>
              <a:buClr>
                <a:srgbClr val="EFF1F3"/>
              </a:buClr>
              <a:buSzPts val="1400"/>
              <a:buFont typeface="Fredoka One"/>
              <a:buAutoNum type="alphaLcPeriod"/>
            </a:pPr>
            <a:r>
              <a:rPr lang="en">
                <a:latin typeface="Fredoka One"/>
                <a:ea typeface="Fredoka One"/>
                <a:cs typeface="Fredoka One"/>
                <a:sym typeface="Fredoka One"/>
              </a:rPr>
              <a:t>YIQ</a:t>
            </a:r>
            <a:endParaRPr>
              <a:latin typeface="Fredoka One"/>
              <a:ea typeface="Fredoka One"/>
              <a:cs typeface="Fredoka One"/>
              <a:sym typeface="Fredoka One"/>
            </a:endParaRPr>
          </a:p>
          <a:p>
            <a:pPr indent="-317500" lvl="1" marL="1828800" rtl="0" algn="l">
              <a:spcBef>
                <a:spcPts val="0"/>
              </a:spcBef>
              <a:spcAft>
                <a:spcPts val="0"/>
              </a:spcAft>
              <a:buClr>
                <a:srgbClr val="EFF1F3"/>
              </a:buClr>
              <a:buSzPts val="1400"/>
              <a:buFont typeface="Fredoka One"/>
              <a:buAutoNum type="alphaLcPeriod"/>
            </a:pPr>
            <a:r>
              <a:rPr lang="en">
                <a:latin typeface="Fredoka One"/>
                <a:ea typeface="Fredoka One"/>
                <a:cs typeface="Fredoka One"/>
                <a:sym typeface="Fredoka One"/>
              </a:rPr>
              <a:t>CMYK</a:t>
            </a:r>
            <a:endParaRPr>
              <a:latin typeface="Fredoka One"/>
              <a:ea typeface="Fredoka One"/>
              <a:cs typeface="Fredoka One"/>
              <a:sym typeface="Fredoka One"/>
            </a:endParaRPr>
          </a:p>
          <a:p>
            <a:pPr indent="-317500" lvl="1" marL="1828800" rtl="0" algn="l">
              <a:spcBef>
                <a:spcPts val="0"/>
              </a:spcBef>
              <a:spcAft>
                <a:spcPts val="0"/>
              </a:spcAft>
              <a:buClr>
                <a:srgbClr val="EFF1F3"/>
              </a:buClr>
              <a:buSzPts val="1400"/>
              <a:buFont typeface="Fredoka One"/>
              <a:buAutoNum type="alphaLcPeriod"/>
            </a:pPr>
            <a:r>
              <a:rPr lang="en">
                <a:latin typeface="Fredoka One"/>
                <a:ea typeface="Fredoka One"/>
                <a:cs typeface="Fredoka One"/>
                <a:sym typeface="Fredoka One"/>
              </a:rPr>
              <a:t>YCbCr</a:t>
            </a:r>
            <a:endParaRPr>
              <a:latin typeface="Fredoka One"/>
              <a:ea typeface="Fredoka One"/>
              <a:cs typeface="Fredoka One"/>
              <a:sym typeface="Fredoka One"/>
            </a:endParaRPr>
          </a:p>
          <a:p>
            <a:pPr indent="-317500" lvl="1" marL="1828800" rtl="0" algn="l">
              <a:spcBef>
                <a:spcPts val="0"/>
              </a:spcBef>
              <a:spcAft>
                <a:spcPts val="0"/>
              </a:spcAft>
              <a:buClr>
                <a:srgbClr val="EFF1F3"/>
              </a:buClr>
              <a:buSzPts val="1400"/>
              <a:buFont typeface="Fredoka One"/>
              <a:buAutoNum type="alphaLcPeriod"/>
            </a:pPr>
            <a:r>
              <a:rPr lang="en">
                <a:latin typeface="Fredoka One"/>
                <a:ea typeface="Fredoka One"/>
                <a:cs typeface="Fredoka One"/>
                <a:sym typeface="Fredoka One"/>
              </a:rPr>
              <a:t>HSL</a:t>
            </a:r>
            <a:endParaRPr>
              <a:latin typeface="Fredoka One"/>
              <a:ea typeface="Fredoka One"/>
              <a:cs typeface="Fredoka One"/>
              <a:sym typeface="Fredoka One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Fredoka One"/>
              <a:buAutoNum type="arabicPeriod"/>
            </a:pPr>
            <a:r>
              <a:rPr lang="en">
                <a:latin typeface="Fredoka One"/>
                <a:ea typeface="Fredoka One"/>
                <a:cs typeface="Fredoka One"/>
                <a:sym typeface="Fredoka One"/>
              </a:rPr>
              <a:t>APLICACIONES </a:t>
            </a:r>
            <a:endParaRPr>
              <a:latin typeface="Fredoka One"/>
              <a:ea typeface="Fredoka One"/>
              <a:cs typeface="Fredoka One"/>
              <a:sym typeface="Fredoka One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Fredoka One"/>
              <a:buAutoNum type="arabicPeriod"/>
            </a:pPr>
            <a:r>
              <a:rPr lang="en">
                <a:latin typeface="Fredoka One"/>
                <a:ea typeface="Fredoka One"/>
                <a:cs typeface="Fredoka One"/>
                <a:sym typeface="Fredoka One"/>
              </a:rPr>
              <a:t>CONCLUSIONES</a:t>
            </a:r>
            <a:endParaRPr>
              <a:latin typeface="Fredoka One"/>
              <a:ea typeface="Fredoka One"/>
              <a:cs typeface="Fredoka One"/>
              <a:sym typeface="Fredoka One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Fredoka One"/>
              <a:buAutoNum type="arabicPeriod"/>
            </a:pPr>
            <a:r>
              <a:rPr lang="en">
                <a:latin typeface="Fredoka One"/>
                <a:ea typeface="Fredoka One"/>
                <a:cs typeface="Fredoka One"/>
                <a:sym typeface="Fredoka One"/>
              </a:rPr>
              <a:t>BIBLIOGRAFÍA</a:t>
            </a:r>
            <a:endParaRPr>
              <a:latin typeface="Fredoka One"/>
              <a:ea typeface="Fredoka One"/>
              <a:cs typeface="Fredoka One"/>
              <a:sym typeface="Fredoka On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6"/>
          <p:cNvSpPr txBox="1"/>
          <p:nvPr>
            <p:ph type="title"/>
          </p:nvPr>
        </p:nvSpPr>
        <p:spPr>
          <a:xfrm>
            <a:off x="726225" y="542925"/>
            <a:ext cx="76914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Patrimonios arquitectónicos</a:t>
            </a:r>
            <a:endParaRPr/>
          </a:p>
        </p:txBody>
      </p:sp>
      <p:sp>
        <p:nvSpPr>
          <p:cNvPr id="344" name="Google Shape;344;p46"/>
          <p:cNvSpPr txBox="1"/>
          <p:nvPr>
            <p:ph idx="1" type="subTitle"/>
          </p:nvPr>
        </p:nvSpPr>
        <p:spPr>
          <a:xfrm>
            <a:off x="726225" y="1154500"/>
            <a:ext cx="3137100" cy="31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Evaluación de técnicas de limpieza y desalineación en la catedral de Segovia, España.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Variación del color del soporte cerámico tratado con pintura antigraffiti.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Hidrofugante de menor variación cromática produce en la cerámica porosa cara vista</a:t>
            </a:r>
            <a:endParaRPr b="1"/>
          </a:p>
        </p:txBody>
      </p:sp>
      <p:pic>
        <p:nvPicPr>
          <p:cNvPr id="345" name="Google Shape;34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0000" y="1154500"/>
            <a:ext cx="1872375" cy="11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9725" y="1650350"/>
            <a:ext cx="2742399" cy="11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0000" y="2696725"/>
            <a:ext cx="1872375" cy="11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9725" y="3355375"/>
            <a:ext cx="2742400" cy="11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7"/>
          <p:cNvSpPr txBox="1"/>
          <p:nvPr>
            <p:ph type="title"/>
          </p:nvPr>
        </p:nvSpPr>
        <p:spPr>
          <a:xfrm>
            <a:off x="726225" y="542925"/>
            <a:ext cx="76914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Artes plásticas</a:t>
            </a:r>
            <a:endParaRPr/>
          </a:p>
        </p:txBody>
      </p:sp>
      <p:sp>
        <p:nvSpPr>
          <p:cNvPr id="354" name="Google Shape;354;p47"/>
          <p:cNvSpPr txBox="1"/>
          <p:nvPr>
            <p:ph idx="1" type="subTitle"/>
          </p:nvPr>
        </p:nvSpPr>
        <p:spPr>
          <a:xfrm>
            <a:off x="726225" y="1154500"/>
            <a:ext cx="2952000" cy="31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Fredoka One"/>
              <a:buChar char="●"/>
            </a:pPr>
            <a:r>
              <a:rPr lang="en">
                <a:latin typeface="Fredoka One"/>
                <a:ea typeface="Fredoka One"/>
                <a:cs typeface="Fredoka One"/>
                <a:sym typeface="Fredoka One"/>
              </a:rPr>
              <a:t>Importancia del estudio de color antes de la realización de una restauración:</a:t>
            </a:r>
            <a:endParaRPr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 One"/>
              <a:ea typeface="Fredoka One"/>
              <a:cs typeface="Fredoka One"/>
              <a:sym typeface="Fredoka One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Fredoka One"/>
              <a:buChar char="○"/>
            </a:pPr>
            <a:r>
              <a:rPr lang="en">
                <a:latin typeface="Fredoka One"/>
                <a:ea typeface="Fredoka One"/>
                <a:cs typeface="Fredoka One"/>
                <a:sym typeface="Fredoka One"/>
              </a:rPr>
              <a:t>Pintura de la Santa Dominica del siglo XVIII</a:t>
            </a:r>
            <a:endParaRPr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 One"/>
              <a:ea typeface="Fredoka One"/>
              <a:cs typeface="Fredoka One"/>
              <a:sym typeface="Fredoka One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Fredoka One"/>
              <a:buChar char="○"/>
            </a:pPr>
            <a:r>
              <a:rPr lang="en">
                <a:latin typeface="Fredoka One"/>
                <a:ea typeface="Fredoka One"/>
                <a:cs typeface="Fredoka One"/>
                <a:sym typeface="Fredoka One"/>
              </a:rPr>
              <a:t>Ecce Homo</a:t>
            </a:r>
            <a:endParaRPr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355" name="Google Shape;35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4925" y="1154496"/>
            <a:ext cx="1594200" cy="183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4300" y="1154500"/>
            <a:ext cx="1575250" cy="183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4925" y="3092300"/>
            <a:ext cx="3484624" cy="153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8"/>
          <p:cNvSpPr txBox="1"/>
          <p:nvPr>
            <p:ph type="title"/>
          </p:nvPr>
        </p:nvSpPr>
        <p:spPr>
          <a:xfrm>
            <a:off x="726225" y="542925"/>
            <a:ext cx="76914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de alimentos y enología</a:t>
            </a:r>
            <a:endParaRPr/>
          </a:p>
        </p:txBody>
      </p:sp>
      <p:sp>
        <p:nvSpPr>
          <p:cNvPr id="363" name="Google Shape;363;p48"/>
          <p:cNvSpPr txBox="1"/>
          <p:nvPr>
            <p:ph idx="1" type="subTitle"/>
          </p:nvPr>
        </p:nvSpPr>
        <p:spPr>
          <a:xfrm>
            <a:off x="464775" y="1890250"/>
            <a:ext cx="2567100" cy="9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Fredoka One"/>
              <a:buChar char="●"/>
            </a:pPr>
            <a:r>
              <a:rPr lang="en">
                <a:latin typeface="Fredoka One"/>
                <a:ea typeface="Fredoka One"/>
                <a:cs typeface="Fredoka One"/>
                <a:sym typeface="Fredoka One"/>
              </a:rPr>
              <a:t>El color de los alimentos un criterio de calidad medible</a:t>
            </a:r>
            <a:endParaRPr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364" name="Google Shape;36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8913" y="1890250"/>
            <a:ext cx="1875400" cy="12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8"/>
          <p:cNvSpPr txBox="1"/>
          <p:nvPr/>
        </p:nvSpPr>
        <p:spPr>
          <a:xfrm>
            <a:off x="5382225" y="1282950"/>
            <a:ext cx="30714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Fredoka One"/>
              <a:buChar char="●"/>
            </a:pPr>
            <a:r>
              <a:rPr lang="en" sz="1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El color en los alimentos: Determinación de color en mieles</a:t>
            </a:r>
            <a:endParaRPr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366" name="Google Shape;36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4375" y="1890250"/>
            <a:ext cx="2567100" cy="12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8"/>
          <p:cNvSpPr txBox="1"/>
          <p:nvPr/>
        </p:nvSpPr>
        <p:spPr>
          <a:xfrm>
            <a:off x="397725" y="3643763"/>
            <a:ext cx="2701200" cy="9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Fredoka One"/>
              <a:buChar char="●"/>
            </a:pPr>
            <a:r>
              <a:rPr lang="en" sz="1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Aplicación del sistema </a:t>
            </a:r>
            <a:r>
              <a:rPr lang="en" sz="1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CIELab</a:t>
            </a:r>
            <a:r>
              <a:rPr lang="en" sz="11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 a los vinos tintos. Correlación con algunos parámetros tradicionales</a:t>
            </a:r>
            <a:endParaRPr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368" name="Google Shape;36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8375" y="3411750"/>
            <a:ext cx="4045750" cy="142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9"/>
          <p:cNvSpPr txBox="1"/>
          <p:nvPr>
            <p:ph type="title"/>
          </p:nvPr>
        </p:nvSpPr>
        <p:spPr>
          <a:xfrm>
            <a:off x="726225" y="542925"/>
            <a:ext cx="76914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Reconocimiento facial y detección de objetos</a:t>
            </a:r>
            <a:endParaRPr/>
          </a:p>
        </p:txBody>
      </p:sp>
      <p:sp>
        <p:nvSpPr>
          <p:cNvPr id="374" name="Google Shape;374;p49"/>
          <p:cNvSpPr txBox="1"/>
          <p:nvPr>
            <p:ph idx="1" type="subTitle"/>
          </p:nvPr>
        </p:nvSpPr>
        <p:spPr>
          <a:xfrm>
            <a:off x="644825" y="1605950"/>
            <a:ext cx="2737200" cy="30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Fredoka One"/>
              <a:buChar char="●"/>
            </a:pPr>
            <a:r>
              <a:rPr lang="en" sz="1100">
                <a:latin typeface="Fredoka One"/>
                <a:ea typeface="Fredoka One"/>
                <a:cs typeface="Fredoka One"/>
                <a:sym typeface="Fredoka One"/>
              </a:rPr>
              <a:t>Aplicación de los diferentes espacios de color para detección y seguimiento de caras</a:t>
            </a:r>
            <a:endParaRPr sz="1100"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Fredoka One"/>
              <a:ea typeface="Fredoka One"/>
              <a:cs typeface="Fredoka One"/>
              <a:sym typeface="Fredoka One"/>
            </a:endParaRPr>
          </a:p>
          <a:p>
            <a:pPr indent="-29845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Fredoka One"/>
              <a:buChar char="●"/>
            </a:pPr>
            <a:r>
              <a:rPr lang="en" sz="1100">
                <a:latin typeface="Fredoka One"/>
                <a:ea typeface="Fredoka One"/>
                <a:cs typeface="Fredoka One"/>
                <a:sym typeface="Fredoka One"/>
              </a:rPr>
              <a:t>Detección de obejtos por segmentación multinivel combinada de espacios de color</a:t>
            </a:r>
            <a:endParaRPr sz="1100"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375" name="Google Shape;37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2425" y="1665200"/>
            <a:ext cx="1593500" cy="120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4125" y="1754063"/>
            <a:ext cx="2266950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4725" y="3216300"/>
            <a:ext cx="2514600" cy="13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0"/>
          <p:cNvSpPr txBox="1"/>
          <p:nvPr>
            <p:ph type="title"/>
          </p:nvPr>
        </p:nvSpPr>
        <p:spPr>
          <a:xfrm>
            <a:off x="-170200" y="2783150"/>
            <a:ext cx="8940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CONCLUSIONES</a:t>
            </a:r>
            <a:endParaRPr sz="5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1"/>
          <p:cNvSpPr txBox="1"/>
          <p:nvPr>
            <p:ph type="title"/>
          </p:nvPr>
        </p:nvSpPr>
        <p:spPr>
          <a:xfrm>
            <a:off x="726225" y="542925"/>
            <a:ext cx="76914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Bibliografía</a:t>
            </a:r>
            <a:endParaRPr/>
          </a:p>
        </p:txBody>
      </p:sp>
      <p:sp>
        <p:nvSpPr>
          <p:cNvPr id="388" name="Google Shape;388;p51"/>
          <p:cNvSpPr txBox="1"/>
          <p:nvPr>
            <p:ph idx="1" type="subTitle"/>
          </p:nvPr>
        </p:nvSpPr>
        <p:spPr>
          <a:xfrm>
            <a:off x="726300" y="1191525"/>
            <a:ext cx="7691400" cy="36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Fredoka One"/>
                <a:ea typeface="Fredoka One"/>
                <a:cs typeface="Fredoka One"/>
                <a:sym typeface="Fredoka One"/>
              </a:rPr>
              <a:t>Toda la información ha sido obtenida de los siguientes enlaces:</a:t>
            </a:r>
            <a:endParaRPr sz="100">
              <a:solidFill>
                <a:srgbClr val="695D46"/>
              </a:solidFill>
            </a:endParaRPr>
          </a:p>
          <a:p>
            <a:pPr indent="-29845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1100"/>
              <a:buChar char="●"/>
            </a:pPr>
            <a:r>
              <a:rPr lang="en" sz="11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https://www.blogdelfotografo.com/espacio-color/</a:t>
            </a:r>
            <a:endParaRPr sz="1100">
              <a:solidFill>
                <a:srgbClr val="695D46"/>
              </a:solidFill>
            </a:endParaRPr>
          </a:p>
          <a:p>
            <a:pPr indent="-2984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100"/>
              <a:buChar char="●"/>
            </a:pPr>
            <a:r>
              <a:rPr lang="en" sz="1100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https://lcsi.umh.es/docs/papers/2003_espaciosdecolor.pdf</a:t>
            </a:r>
            <a:endParaRPr sz="1100">
              <a:solidFill>
                <a:srgbClr val="695D46"/>
              </a:solidFill>
            </a:endParaRPr>
          </a:p>
          <a:p>
            <a:pPr indent="-2984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100"/>
              <a:buChar char="●"/>
            </a:pPr>
            <a:r>
              <a:rPr lang="en" sz="1100" u="sng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https://rua.ua.es/dspace/bitstream/10045/2179/1/Jornadas2004.pdf</a:t>
            </a:r>
            <a:endParaRPr sz="1100">
              <a:solidFill>
                <a:srgbClr val="695D46"/>
              </a:solidFill>
            </a:endParaRPr>
          </a:p>
          <a:p>
            <a:pPr indent="-2984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100"/>
              <a:buChar char="●"/>
            </a:pPr>
            <a:r>
              <a:rPr lang="en" sz="1100" u="sng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http://www.aulapc.es/dibujo_imagen_gamut.html</a:t>
            </a:r>
            <a:endParaRPr sz="1100">
              <a:solidFill>
                <a:srgbClr val="695D46"/>
              </a:solidFill>
            </a:endParaRPr>
          </a:p>
          <a:p>
            <a:pPr indent="-2984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100"/>
              <a:buChar char="●"/>
            </a:pPr>
            <a:r>
              <a:rPr lang="en" sz="1100" u="sng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http://bibing.us.es/proyectos/abreproy/11875/fichero/Proyecto+Fin+de+Carrera%252F3.Espacios+de+color.pdf</a:t>
            </a:r>
            <a:endParaRPr sz="1100">
              <a:solidFill>
                <a:srgbClr val="695D46"/>
              </a:solidFill>
            </a:endParaRPr>
          </a:p>
          <a:p>
            <a:pPr indent="-2984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100"/>
              <a:buChar char="●"/>
            </a:pPr>
            <a:r>
              <a:rPr lang="en" sz="1100" u="sng">
                <a:solidFill>
                  <a:srgbClr val="1155CC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https://intranet.ceautomatica.es/old/actividades/jornadas/XXIV/documentos/viar/117.pdf</a:t>
            </a:r>
            <a:endParaRPr sz="1100">
              <a:solidFill>
                <a:srgbClr val="695D46"/>
              </a:solidFill>
            </a:endParaRPr>
          </a:p>
          <a:p>
            <a:pPr indent="-2984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100"/>
              <a:buChar char="●"/>
            </a:pPr>
            <a:r>
              <a:rPr lang="en" sz="1100" u="sng">
                <a:solidFill>
                  <a:srgbClr val="1155CC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https://es.wikipedia.org/wiki/Espacio_de_color#:~:text=A%20esta%20%22huella%22%20se%20la,basados%20en%20el%20modelo%20RGB</a:t>
            </a:r>
            <a:r>
              <a:rPr lang="en" sz="1100">
                <a:solidFill>
                  <a:srgbClr val="695D46"/>
                </a:solidFill>
              </a:rPr>
              <a:t>.</a:t>
            </a:r>
            <a:endParaRPr sz="1100">
              <a:solidFill>
                <a:srgbClr val="695D46"/>
              </a:solidFill>
            </a:endParaRPr>
          </a:p>
          <a:p>
            <a:pPr indent="-2984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100"/>
              <a:buChar char="●"/>
            </a:pPr>
            <a:r>
              <a:rPr lang="en" sz="1100" u="sng">
                <a:solidFill>
                  <a:srgbClr val="1155CC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https://www.dzoom.org.es/que-demonios-es-el-espacio-de-color/</a:t>
            </a:r>
            <a:endParaRPr sz="1100">
              <a:solidFill>
                <a:srgbClr val="695D46"/>
              </a:solidFill>
            </a:endParaRPr>
          </a:p>
          <a:p>
            <a:pPr indent="-2984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100"/>
              <a:buChar char="●"/>
            </a:pPr>
            <a:r>
              <a:rPr lang="en" sz="1100" u="sng">
                <a:solidFill>
                  <a:srgbClr val="1155CC"/>
                </a:solid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https://www.profesionalreview.com/2019/02/23/espacio-de-color-de-un-monitor/</a:t>
            </a:r>
            <a:endParaRPr sz="1500">
              <a:latin typeface="Fredoka One"/>
              <a:ea typeface="Fredoka One"/>
              <a:cs typeface="Fredoka One"/>
              <a:sym typeface="Fredoka On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-177600" y="3034775"/>
            <a:ext cx="8940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INTRODUCCIÓN</a:t>
            </a:r>
            <a:endParaRPr sz="5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726300" y="542925"/>
            <a:ext cx="76914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 </a:t>
            </a:r>
            <a:endParaRPr/>
          </a:p>
        </p:txBody>
      </p:sp>
      <p:sp>
        <p:nvSpPr>
          <p:cNvPr id="185" name="Google Shape;185;p30"/>
          <p:cNvSpPr txBox="1"/>
          <p:nvPr>
            <p:ph idx="1" type="subTitle"/>
          </p:nvPr>
        </p:nvSpPr>
        <p:spPr>
          <a:xfrm>
            <a:off x="5905775" y="1390075"/>
            <a:ext cx="2886300" cy="6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 un espacio de color?</a:t>
            </a:r>
            <a:endParaRPr/>
          </a:p>
        </p:txBody>
      </p:sp>
      <p:sp>
        <p:nvSpPr>
          <p:cNvPr id="186" name="Google Shape;186;p30"/>
          <p:cNvSpPr txBox="1"/>
          <p:nvPr>
            <p:ph idx="2" type="subTitle"/>
          </p:nvPr>
        </p:nvSpPr>
        <p:spPr>
          <a:xfrm>
            <a:off x="878925" y="2159275"/>
            <a:ext cx="23775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Cambios de color entre lo que vemos en un dispositivo, lo que imprimimos, etc..</a:t>
            </a:r>
            <a:endParaRPr/>
          </a:p>
        </p:txBody>
      </p:sp>
      <p:sp>
        <p:nvSpPr>
          <p:cNvPr id="187" name="Google Shape;187;p30"/>
          <p:cNvSpPr txBox="1"/>
          <p:nvPr>
            <p:ph idx="5" type="subTitle"/>
          </p:nvPr>
        </p:nvSpPr>
        <p:spPr>
          <a:xfrm>
            <a:off x="759550" y="1412574"/>
            <a:ext cx="2447700" cy="6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Problemáticas de color</a:t>
            </a:r>
            <a:endParaRPr/>
          </a:p>
        </p:txBody>
      </p:sp>
      <p:sp>
        <p:nvSpPr>
          <p:cNvPr id="188" name="Google Shape;188;p30"/>
          <p:cNvSpPr txBox="1"/>
          <p:nvPr>
            <p:ph idx="6" type="subTitle"/>
          </p:nvPr>
        </p:nvSpPr>
        <p:spPr>
          <a:xfrm>
            <a:off x="6269875" y="2159275"/>
            <a:ext cx="2522100" cy="144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espacio de color es una organización específica de colores. Es una lista estándar de colores codificados.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9" name="Google Shape;189;p30"/>
          <p:cNvGrpSpPr/>
          <p:nvPr/>
        </p:nvGrpSpPr>
        <p:grpSpPr>
          <a:xfrm>
            <a:off x="3427324" y="1591617"/>
            <a:ext cx="846407" cy="877679"/>
            <a:chOff x="8197250" y="-1535425"/>
            <a:chExt cx="748900" cy="788925"/>
          </a:xfrm>
        </p:grpSpPr>
        <p:sp>
          <p:nvSpPr>
            <p:cNvPr id="190" name="Google Shape;190;p30"/>
            <p:cNvSpPr/>
            <p:nvPr/>
          </p:nvSpPr>
          <p:spPr>
            <a:xfrm>
              <a:off x="8197250" y="-1489225"/>
              <a:ext cx="737225" cy="742725"/>
            </a:xfrm>
            <a:custGeom>
              <a:rect b="b" l="l" r="r" t="t"/>
              <a:pathLst>
                <a:path extrusionOk="0" h="29709" w="29489">
                  <a:moveTo>
                    <a:pt x="17393" y="0"/>
                  </a:moveTo>
                  <a:cubicBezTo>
                    <a:pt x="13775" y="0"/>
                    <a:pt x="13414" y="3285"/>
                    <a:pt x="13444" y="4257"/>
                  </a:cubicBezTo>
                  <a:cubicBezTo>
                    <a:pt x="13511" y="6093"/>
                    <a:pt x="12571" y="7163"/>
                    <a:pt x="10825" y="7163"/>
                  </a:cubicBezTo>
                  <a:cubicBezTo>
                    <a:pt x="9971" y="7163"/>
                    <a:pt x="8923" y="6906"/>
                    <a:pt x="7706" y="6358"/>
                  </a:cubicBezTo>
                  <a:cubicBezTo>
                    <a:pt x="6651" y="5883"/>
                    <a:pt x="5595" y="5640"/>
                    <a:pt x="4622" y="5640"/>
                  </a:cubicBezTo>
                  <a:cubicBezTo>
                    <a:pt x="2180" y="5640"/>
                    <a:pt x="253" y="7165"/>
                    <a:pt x="134" y="10361"/>
                  </a:cubicBezTo>
                  <a:cubicBezTo>
                    <a:pt x="1" y="14831"/>
                    <a:pt x="1402" y="15265"/>
                    <a:pt x="2502" y="17399"/>
                  </a:cubicBezTo>
                  <a:cubicBezTo>
                    <a:pt x="3570" y="19534"/>
                    <a:pt x="1035" y="20635"/>
                    <a:pt x="1969" y="22903"/>
                  </a:cubicBezTo>
                  <a:cubicBezTo>
                    <a:pt x="2423" y="23990"/>
                    <a:pt x="3728" y="24280"/>
                    <a:pt x="5225" y="24280"/>
                  </a:cubicBezTo>
                  <a:cubicBezTo>
                    <a:pt x="6809" y="24280"/>
                    <a:pt x="8607" y="23956"/>
                    <a:pt x="9841" y="23904"/>
                  </a:cubicBezTo>
                  <a:cubicBezTo>
                    <a:pt x="10002" y="23900"/>
                    <a:pt x="10153" y="23897"/>
                    <a:pt x="10297" y="23897"/>
                  </a:cubicBezTo>
                  <a:cubicBezTo>
                    <a:pt x="12288" y="23897"/>
                    <a:pt x="12666" y="24415"/>
                    <a:pt x="14845" y="27807"/>
                  </a:cubicBezTo>
                  <a:cubicBezTo>
                    <a:pt x="15759" y="29244"/>
                    <a:pt x="17205" y="29709"/>
                    <a:pt x="18676" y="29709"/>
                  </a:cubicBezTo>
                  <a:cubicBezTo>
                    <a:pt x="20963" y="29709"/>
                    <a:pt x="23310" y="28586"/>
                    <a:pt x="23818" y="28241"/>
                  </a:cubicBezTo>
                  <a:cubicBezTo>
                    <a:pt x="24685" y="27640"/>
                    <a:pt x="27287" y="24905"/>
                    <a:pt x="25586" y="20602"/>
                  </a:cubicBezTo>
                  <a:cubicBezTo>
                    <a:pt x="23851" y="16265"/>
                    <a:pt x="24752" y="14130"/>
                    <a:pt x="24752" y="14130"/>
                  </a:cubicBezTo>
                  <a:cubicBezTo>
                    <a:pt x="24752" y="11662"/>
                    <a:pt x="27821" y="12930"/>
                    <a:pt x="28621" y="9060"/>
                  </a:cubicBezTo>
                  <a:cubicBezTo>
                    <a:pt x="29488" y="4824"/>
                    <a:pt x="26586" y="4223"/>
                    <a:pt x="24318" y="4057"/>
                  </a:cubicBezTo>
                  <a:cubicBezTo>
                    <a:pt x="22083" y="3856"/>
                    <a:pt x="21149" y="654"/>
                    <a:pt x="19014" y="187"/>
                  </a:cubicBezTo>
                  <a:cubicBezTo>
                    <a:pt x="18412" y="58"/>
                    <a:pt x="17874" y="0"/>
                    <a:pt x="173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0"/>
            <p:cNvSpPr/>
            <p:nvPr/>
          </p:nvSpPr>
          <p:spPr>
            <a:xfrm>
              <a:off x="8852725" y="-1144325"/>
              <a:ext cx="93425" cy="94275"/>
            </a:xfrm>
            <a:custGeom>
              <a:rect b="b" l="l" r="r" t="t"/>
              <a:pathLst>
                <a:path extrusionOk="0" h="3771" w="3737">
                  <a:moveTo>
                    <a:pt x="1868" y="1"/>
                  </a:moveTo>
                  <a:cubicBezTo>
                    <a:pt x="834" y="1"/>
                    <a:pt x="0" y="868"/>
                    <a:pt x="0" y="1902"/>
                  </a:cubicBezTo>
                  <a:cubicBezTo>
                    <a:pt x="0" y="2936"/>
                    <a:pt x="834" y="3770"/>
                    <a:pt x="1868" y="3770"/>
                  </a:cubicBezTo>
                  <a:cubicBezTo>
                    <a:pt x="2902" y="3770"/>
                    <a:pt x="3736" y="2936"/>
                    <a:pt x="3736" y="1902"/>
                  </a:cubicBezTo>
                  <a:cubicBezTo>
                    <a:pt x="3736" y="868"/>
                    <a:pt x="2902" y="1"/>
                    <a:pt x="18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0"/>
            <p:cNvSpPr/>
            <p:nvPr/>
          </p:nvSpPr>
          <p:spPr>
            <a:xfrm>
              <a:off x="8393225" y="-854275"/>
              <a:ext cx="117600" cy="104675"/>
            </a:xfrm>
            <a:custGeom>
              <a:rect b="b" l="l" r="r" t="t"/>
              <a:pathLst>
                <a:path extrusionOk="0" h="4187" w="4704">
                  <a:moveTo>
                    <a:pt x="1911" y="1"/>
                  </a:moveTo>
                  <a:cubicBezTo>
                    <a:pt x="1451" y="1"/>
                    <a:pt x="1020" y="156"/>
                    <a:pt x="701" y="474"/>
                  </a:cubicBezTo>
                  <a:cubicBezTo>
                    <a:pt x="1" y="1208"/>
                    <a:pt x="101" y="2542"/>
                    <a:pt x="1001" y="3443"/>
                  </a:cubicBezTo>
                  <a:cubicBezTo>
                    <a:pt x="1508" y="3931"/>
                    <a:pt x="2151" y="4186"/>
                    <a:pt x="2748" y="4186"/>
                  </a:cubicBezTo>
                  <a:cubicBezTo>
                    <a:pt x="3212" y="4186"/>
                    <a:pt x="3649" y="4031"/>
                    <a:pt x="3970" y="3710"/>
                  </a:cubicBezTo>
                  <a:cubicBezTo>
                    <a:pt x="4704" y="3009"/>
                    <a:pt x="4571" y="1675"/>
                    <a:pt x="3670" y="774"/>
                  </a:cubicBezTo>
                  <a:cubicBezTo>
                    <a:pt x="3160" y="265"/>
                    <a:pt x="2511" y="1"/>
                    <a:pt x="19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0"/>
            <p:cNvSpPr/>
            <p:nvPr/>
          </p:nvSpPr>
          <p:spPr>
            <a:xfrm>
              <a:off x="8359875" y="-1535425"/>
              <a:ext cx="111775" cy="160125"/>
            </a:xfrm>
            <a:custGeom>
              <a:rect b="b" l="l" r="r" t="t"/>
              <a:pathLst>
                <a:path extrusionOk="0" h="6405" w="4471">
                  <a:moveTo>
                    <a:pt x="2602" y="0"/>
                  </a:moveTo>
                  <a:cubicBezTo>
                    <a:pt x="1568" y="0"/>
                    <a:pt x="434" y="1134"/>
                    <a:pt x="267" y="2936"/>
                  </a:cubicBezTo>
                  <a:cubicBezTo>
                    <a:pt x="0" y="5504"/>
                    <a:pt x="1101" y="6405"/>
                    <a:pt x="2135" y="6405"/>
                  </a:cubicBezTo>
                  <a:cubicBezTo>
                    <a:pt x="3169" y="6405"/>
                    <a:pt x="4103" y="6171"/>
                    <a:pt x="4103" y="5137"/>
                  </a:cubicBezTo>
                  <a:cubicBezTo>
                    <a:pt x="4103" y="4704"/>
                    <a:pt x="3570" y="3803"/>
                    <a:pt x="3636" y="3403"/>
                  </a:cubicBezTo>
                  <a:cubicBezTo>
                    <a:pt x="3770" y="2836"/>
                    <a:pt x="4470" y="2135"/>
                    <a:pt x="4470" y="1468"/>
                  </a:cubicBezTo>
                  <a:cubicBezTo>
                    <a:pt x="4470" y="434"/>
                    <a:pt x="3636" y="0"/>
                    <a:pt x="26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30"/>
          <p:cNvGrpSpPr/>
          <p:nvPr/>
        </p:nvGrpSpPr>
        <p:grpSpPr>
          <a:xfrm>
            <a:off x="4785397" y="1591600"/>
            <a:ext cx="925423" cy="877729"/>
            <a:chOff x="9757525" y="41025"/>
            <a:chExt cx="738625" cy="763575"/>
          </a:xfrm>
        </p:grpSpPr>
        <p:sp>
          <p:nvSpPr>
            <p:cNvPr id="195" name="Google Shape;195;p30"/>
            <p:cNvSpPr/>
            <p:nvPr/>
          </p:nvSpPr>
          <p:spPr>
            <a:xfrm>
              <a:off x="9757525" y="41025"/>
              <a:ext cx="738625" cy="763575"/>
            </a:xfrm>
            <a:custGeom>
              <a:rect b="b" l="l" r="r" t="t"/>
              <a:pathLst>
                <a:path extrusionOk="0" h="30543" w="29545">
                  <a:moveTo>
                    <a:pt x="10627" y="0"/>
                  </a:moveTo>
                  <a:cubicBezTo>
                    <a:pt x="8219" y="0"/>
                    <a:pt x="6226" y="1364"/>
                    <a:pt x="6506" y="4691"/>
                  </a:cubicBezTo>
                  <a:cubicBezTo>
                    <a:pt x="6672" y="6692"/>
                    <a:pt x="4971" y="7993"/>
                    <a:pt x="2803" y="9227"/>
                  </a:cubicBezTo>
                  <a:cubicBezTo>
                    <a:pt x="668" y="10462"/>
                    <a:pt x="1" y="14131"/>
                    <a:pt x="1602" y="16099"/>
                  </a:cubicBezTo>
                  <a:cubicBezTo>
                    <a:pt x="2355" y="17009"/>
                    <a:pt x="3263" y="17270"/>
                    <a:pt x="4298" y="17270"/>
                  </a:cubicBezTo>
                  <a:cubicBezTo>
                    <a:pt x="5464" y="17270"/>
                    <a:pt x="6791" y="16939"/>
                    <a:pt x="8240" y="16833"/>
                  </a:cubicBezTo>
                  <a:cubicBezTo>
                    <a:pt x="8294" y="16829"/>
                    <a:pt x="8347" y="16827"/>
                    <a:pt x="8399" y="16827"/>
                  </a:cubicBezTo>
                  <a:cubicBezTo>
                    <a:pt x="10960" y="16827"/>
                    <a:pt x="11376" y="21586"/>
                    <a:pt x="9741" y="24038"/>
                  </a:cubicBezTo>
                  <a:cubicBezTo>
                    <a:pt x="8073" y="26540"/>
                    <a:pt x="10975" y="30543"/>
                    <a:pt x="14578" y="30543"/>
                  </a:cubicBezTo>
                  <a:cubicBezTo>
                    <a:pt x="18214" y="30543"/>
                    <a:pt x="20249" y="28341"/>
                    <a:pt x="19948" y="25439"/>
                  </a:cubicBezTo>
                  <a:cubicBezTo>
                    <a:pt x="19682" y="23037"/>
                    <a:pt x="21249" y="21303"/>
                    <a:pt x="22484" y="20869"/>
                  </a:cubicBezTo>
                  <a:cubicBezTo>
                    <a:pt x="23761" y="20394"/>
                    <a:pt x="24951" y="20330"/>
                    <a:pt x="25971" y="20330"/>
                  </a:cubicBezTo>
                  <a:cubicBezTo>
                    <a:pt x="26349" y="20330"/>
                    <a:pt x="26703" y="20339"/>
                    <a:pt x="27030" y="20339"/>
                  </a:cubicBezTo>
                  <a:cubicBezTo>
                    <a:pt x="28609" y="20339"/>
                    <a:pt x="29544" y="20133"/>
                    <a:pt x="29355" y="17733"/>
                  </a:cubicBezTo>
                  <a:cubicBezTo>
                    <a:pt x="28955" y="12596"/>
                    <a:pt x="23718" y="13164"/>
                    <a:pt x="22984" y="11229"/>
                  </a:cubicBezTo>
                  <a:cubicBezTo>
                    <a:pt x="22250" y="9294"/>
                    <a:pt x="25352" y="9561"/>
                    <a:pt x="25352" y="5658"/>
                  </a:cubicBezTo>
                  <a:cubicBezTo>
                    <a:pt x="25352" y="2176"/>
                    <a:pt x="23016" y="1111"/>
                    <a:pt x="20949" y="1111"/>
                  </a:cubicBezTo>
                  <a:cubicBezTo>
                    <a:pt x="20699" y="1111"/>
                    <a:pt x="20453" y="1126"/>
                    <a:pt x="20215" y="1155"/>
                  </a:cubicBezTo>
                  <a:cubicBezTo>
                    <a:pt x="19004" y="1285"/>
                    <a:pt x="18250" y="1624"/>
                    <a:pt x="17210" y="1624"/>
                  </a:cubicBezTo>
                  <a:cubicBezTo>
                    <a:pt x="16389" y="1624"/>
                    <a:pt x="15389" y="1413"/>
                    <a:pt x="13844" y="721"/>
                  </a:cubicBezTo>
                  <a:cubicBezTo>
                    <a:pt x="12794" y="257"/>
                    <a:pt x="11672" y="0"/>
                    <a:pt x="106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0"/>
            <p:cNvSpPr/>
            <p:nvPr/>
          </p:nvSpPr>
          <p:spPr>
            <a:xfrm>
              <a:off x="10397150" y="223325"/>
              <a:ext cx="98425" cy="98425"/>
            </a:xfrm>
            <a:custGeom>
              <a:rect b="b" l="l" r="r" t="t"/>
              <a:pathLst>
                <a:path extrusionOk="0" h="3937" w="3937">
                  <a:moveTo>
                    <a:pt x="1969" y="1"/>
                  </a:moveTo>
                  <a:cubicBezTo>
                    <a:pt x="868" y="1"/>
                    <a:pt x="1" y="901"/>
                    <a:pt x="1" y="1969"/>
                  </a:cubicBezTo>
                  <a:cubicBezTo>
                    <a:pt x="1" y="3070"/>
                    <a:pt x="868" y="3937"/>
                    <a:pt x="1969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1"/>
                    <a:pt x="3036" y="1"/>
                    <a:pt x="19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0"/>
            <p:cNvSpPr/>
            <p:nvPr/>
          </p:nvSpPr>
          <p:spPr>
            <a:xfrm>
              <a:off x="10307100" y="608500"/>
              <a:ext cx="123450" cy="109000"/>
            </a:xfrm>
            <a:custGeom>
              <a:rect b="b" l="l" r="r" t="t"/>
              <a:pathLst>
                <a:path extrusionOk="0" h="4360" w="4938">
                  <a:moveTo>
                    <a:pt x="2009" y="1"/>
                  </a:moveTo>
                  <a:cubicBezTo>
                    <a:pt x="1539" y="1"/>
                    <a:pt x="1098" y="156"/>
                    <a:pt x="767" y="472"/>
                  </a:cubicBezTo>
                  <a:cubicBezTo>
                    <a:pt x="0" y="1239"/>
                    <a:pt x="167" y="2607"/>
                    <a:pt x="1101" y="3541"/>
                  </a:cubicBezTo>
                  <a:cubicBezTo>
                    <a:pt x="1617" y="4076"/>
                    <a:pt x="2297" y="4359"/>
                    <a:pt x="2929" y="4359"/>
                  </a:cubicBezTo>
                  <a:cubicBezTo>
                    <a:pt x="3399" y="4359"/>
                    <a:pt x="3842" y="4202"/>
                    <a:pt x="4170" y="3874"/>
                  </a:cubicBezTo>
                  <a:cubicBezTo>
                    <a:pt x="4937" y="3107"/>
                    <a:pt x="4770" y="1739"/>
                    <a:pt x="3836" y="805"/>
                  </a:cubicBezTo>
                  <a:cubicBezTo>
                    <a:pt x="3304" y="273"/>
                    <a:pt x="2631" y="1"/>
                    <a:pt x="20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0"/>
            <p:cNvSpPr/>
            <p:nvPr/>
          </p:nvSpPr>
          <p:spPr>
            <a:xfrm>
              <a:off x="9811750" y="558575"/>
              <a:ext cx="116775" cy="166800"/>
            </a:xfrm>
            <a:custGeom>
              <a:rect b="b" l="l" r="r" t="t"/>
              <a:pathLst>
                <a:path extrusionOk="0" h="6672" w="4671">
                  <a:moveTo>
                    <a:pt x="2735" y="0"/>
                  </a:moveTo>
                  <a:cubicBezTo>
                    <a:pt x="1635" y="0"/>
                    <a:pt x="467" y="1201"/>
                    <a:pt x="267" y="3069"/>
                  </a:cubicBezTo>
                  <a:cubicBezTo>
                    <a:pt x="0" y="5771"/>
                    <a:pt x="1168" y="6672"/>
                    <a:pt x="2235" y="6672"/>
                  </a:cubicBezTo>
                  <a:cubicBezTo>
                    <a:pt x="3302" y="6672"/>
                    <a:pt x="4270" y="6438"/>
                    <a:pt x="4270" y="5337"/>
                  </a:cubicBezTo>
                  <a:cubicBezTo>
                    <a:pt x="4270" y="4904"/>
                    <a:pt x="3736" y="3970"/>
                    <a:pt x="3803" y="3569"/>
                  </a:cubicBezTo>
                  <a:cubicBezTo>
                    <a:pt x="3936" y="2969"/>
                    <a:pt x="4670" y="2235"/>
                    <a:pt x="4670" y="1535"/>
                  </a:cubicBezTo>
                  <a:cubicBezTo>
                    <a:pt x="4670" y="467"/>
                    <a:pt x="3803" y="0"/>
                    <a:pt x="2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" name="Google Shape;199;p30"/>
          <p:cNvSpPr txBox="1"/>
          <p:nvPr>
            <p:ph idx="9" type="title"/>
          </p:nvPr>
        </p:nvSpPr>
        <p:spPr>
          <a:xfrm>
            <a:off x="3485646" y="1701375"/>
            <a:ext cx="740700" cy="6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0" name="Google Shape;200;p30"/>
          <p:cNvSpPr txBox="1"/>
          <p:nvPr>
            <p:ph idx="14" type="title"/>
          </p:nvPr>
        </p:nvSpPr>
        <p:spPr>
          <a:xfrm>
            <a:off x="4917654" y="1701375"/>
            <a:ext cx="740700" cy="6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430225" y="461175"/>
            <a:ext cx="5320200" cy="9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ESPACIOS DE COLOR(MODELOS MÁS USADOS)</a:t>
            </a:r>
            <a:endParaRPr sz="2400"/>
          </a:p>
        </p:txBody>
      </p:sp>
      <p:sp>
        <p:nvSpPr>
          <p:cNvPr id="206" name="Google Shape;206;p31"/>
          <p:cNvSpPr txBox="1"/>
          <p:nvPr/>
        </p:nvSpPr>
        <p:spPr>
          <a:xfrm>
            <a:off x="1455650" y="3820050"/>
            <a:ext cx="353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 RGB				          </a:t>
            </a:r>
            <a:r>
              <a:rPr lang="en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CMYK</a:t>
            </a:r>
            <a:endParaRPr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207" name="Google Shape;2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700" y="1464901"/>
            <a:ext cx="2330225" cy="221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6925" y="1464900"/>
            <a:ext cx="2433832" cy="221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>
            <p:ph idx="2" type="subTitle"/>
          </p:nvPr>
        </p:nvSpPr>
        <p:spPr>
          <a:xfrm>
            <a:off x="1847100" y="1128975"/>
            <a:ext cx="5449800" cy="4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CLASIFICACIÓN ESPACIOS DE COLOR</a:t>
            </a:r>
            <a:endParaRPr/>
          </a:p>
        </p:txBody>
      </p:sp>
      <p:sp>
        <p:nvSpPr>
          <p:cNvPr id="214" name="Google Shape;214;p32"/>
          <p:cNvSpPr txBox="1"/>
          <p:nvPr/>
        </p:nvSpPr>
        <p:spPr>
          <a:xfrm>
            <a:off x="635325" y="1763888"/>
            <a:ext cx="2515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 1 DIMENSIÓN</a:t>
            </a:r>
            <a:endParaRPr b="1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Escala Jet, Escala de grises</a:t>
            </a:r>
            <a:endParaRPr sz="120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215" name="Google Shape;215;p32"/>
          <p:cNvSpPr txBox="1"/>
          <p:nvPr/>
        </p:nvSpPr>
        <p:spPr>
          <a:xfrm>
            <a:off x="5271725" y="1763888"/>
            <a:ext cx="2515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 </a:t>
            </a:r>
            <a:r>
              <a:rPr b="1" i="1" lang="en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2 DIMENSIONES</a:t>
            </a:r>
            <a:endParaRPr b="1" i="1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Subespacios de 3 dimensiones con pérdida de tipología de color</a:t>
            </a:r>
            <a:endParaRPr sz="120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216" name="Google Shape;216;p32"/>
          <p:cNvSpPr txBox="1"/>
          <p:nvPr/>
        </p:nvSpPr>
        <p:spPr>
          <a:xfrm>
            <a:off x="635325" y="2933600"/>
            <a:ext cx="2515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 3 DIMENSIONES</a:t>
            </a:r>
            <a:endParaRPr b="1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RGB, YIQ, YCbCr, YUV,HSL</a:t>
            </a:r>
            <a:endParaRPr sz="120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217" name="Google Shape;217;p32"/>
          <p:cNvSpPr txBox="1"/>
          <p:nvPr/>
        </p:nvSpPr>
        <p:spPr>
          <a:xfrm>
            <a:off x="5271725" y="2933600"/>
            <a:ext cx="2515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 4 DIMENSIONES</a:t>
            </a:r>
            <a:endParaRPr b="1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CMYK</a:t>
            </a:r>
            <a:endParaRPr sz="120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idx="1" type="subTitle"/>
          </p:nvPr>
        </p:nvSpPr>
        <p:spPr>
          <a:xfrm>
            <a:off x="2027938" y="3624962"/>
            <a:ext cx="50910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redoka One"/>
                <a:ea typeface="Fredoka One"/>
                <a:cs typeface="Fredoka One"/>
                <a:sym typeface="Fredoka One"/>
              </a:rPr>
              <a:t>3 DIMENSIONES</a:t>
            </a:r>
            <a:endParaRPr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223" name="Google Shape;223;p33"/>
          <p:cNvSpPr txBox="1"/>
          <p:nvPr>
            <p:ph type="title"/>
          </p:nvPr>
        </p:nvSpPr>
        <p:spPr>
          <a:xfrm>
            <a:off x="-170200" y="2783150"/>
            <a:ext cx="8940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ESPACIOS DE COLOR</a:t>
            </a:r>
            <a:endParaRPr sz="5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type="title"/>
          </p:nvPr>
        </p:nvSpPr>
        <p:spPr>
          <a:xfrm>
            <a:off x="726300" y="542925"/>
            <a:ext cx="76914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ESPACIOS DE COLOR</a:t>
            </a:r>
            <a:endParaRPr/>
          </a:p>
        </p:txBody>
      </p:sp>
      <p:sp>
        <p:nvSpPr>
          <p:cNvPr id="229" name="Google Shape;229;p34"/>
          <p:cNvSpPr txBox="1"/>
          <p:nvPr>
            <p:ph idx="1" type="subTitle"/>
          </p:nvPr>
        </p:nvSpPr>
        <p:spPr>
          <a:xfrm>
            <a:off x="4810725" y="1782675"/>
            <a:ext cx="3606900" cy="22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Fredoka One"/>
                <a:ea typeface="Fredoka One"/>
                <a:cs typeface="Fredoka One"/>
                <a:sym typeface="Fredoka One"/>
              </a:rPr>
              <a:t>Espacio de color Munsell</a:t>
            </a:r>
            <a:endParaRPr u="sng"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Fredoka One"/>
              <a:ea typeface="Fredoka One"/>
              <a:cs typeface="Fredoka One"/>
              <a:sym typeface="Fredoka On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Fredoka One"/>
              <a:buChar char="●"/>
            </a:pPr>
            <a:r>
              <a:rPr lang="en" sz="1200">
                <a:latin typeface="Fredoka One"/>
                <a:ea typeface="Fredoka One"/>
                <a:cs typeface="Fredoka One"/>
                <a:sym typeface="Fredoka One"/>
              </a:rPr>
              <a:t>Formado por tres dimensiones de color</a:t>
            </a:r>
            <a:endParaRPr sz="1200"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redoka One"/>
              <a:ea typeface="Fredoka One"/>
              <a:cs typeface="Fredoka One"/>
              <a:sym typeface="Fredoka On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Fredoka One"/>
              <a:buChar char="●"/>
            </a:pPr>
            <a:r>
              <a:rPr lang="en" sz="1200">
                <a:latin typeface="Fredoka One"/>
                <a:ea typeface="Fredoka One"/>
                <a:cs typeface="Fredoka One"/>
                <a:sym typeface="Fredoka One"/>
              </a:rPr>
              <a:t>Más fisiológica y psicológica</a:t>
            </a:r>
            <a:endParaRPr sz="1200"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redoka One"/>
              <a:ea typeface="Fredoka One"/>
              <a:cs typeface="Fredoka One"/>
              <a:sym typeface="Fredoka On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Fredoka One"/>
              <a:buChar char="●"/>
            </a:pPr>
            <a:r>
              <a:rPr lang="en" sz="1200">
                <a:latin typeface="Fredoka One"/>
                <a:ea typeface="Fredoka One"/>
                <a:cs typeface="Fredoka One"/>
                <a:sym typeface="Fredoka One"/>
              </a:rPr>
              <a:t>Autodefine su tono, brillo y croma</a:t>
            </a:r>
            <a:endParaRPr sz="1200"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230" name="Google Shape;23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3300" y="1637050"/>
            <a:ext cx="220980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726000" y="542925"/>
            <a:ext cx="7692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ESPACIOS DE COLOR</a:t>
            </a:r>
            <a:endParaRPr/>
          </a:p>
        </p:txBody>
      </p:sp>
      <p:sp>
        <p:nvSpPr>
          <p:cNvPr id="236" name="Google Shape;236;p35"/>
          <p:cNvSpPr txBox="1"/>
          <p:nvPr>
            <p:ph idx="4294967295" type="subTitle"/>
          </p:nvPr>
        </p:nvSpPr>
        <p:spPr>
          <a:xfrm>
            <a:off x="1043750" y="1804875"/>
            <a:ext cx="3606900" cy="22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Fredoka One"/>
                <a:ea typeface="Fredoka One"/>
                <a:cs typeface="Fredoka One"/>
                <a:sym typeface="Fredoka One"/>
              </a:rPr>
              <a:t>Espacio de color Hunter</a:t>
            </a:r>
            <a:endParaRPr u="sng"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Fredoka One"/>
              <a:ea typeface="Fredoka One"/>
              <a:cs typeface="Fredoka One"/>
              <a:sym typeface="Fredoka On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Fredoka One"/>
              <a:buChar char="●"/>
            </a:pPr>
            <a:r>
              <a:rPr lang="en" sz="1200">
                <a:latin typeface="Fredoka One"/>
                <a:ea typeface="Fredoka One"/>
                <a:cs typeface="Fredoka One"/>
                <a:sym typeface="Fredoka One"/>
              </a:rPr>
              <a:t>Teoría de los colores opuestos de Hering</a:t>
            </a:r>
            <a:endParaRPr sz="1200"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redoka One"/>
              <a:ea typeface="Fredoka One"/>
              <a:cs typeface="Fredoka One"/>
              <a:sym typeface="Fredoka On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Fredoka One"/>
              <a:buChar char="●"/>
            </a:pPr>
            <a:r>
              <a:rPr lang="en" sz="1200">
                <a:latin typeface="Fredoka One"/>
                <a:ea typeface="Fredoka One"/>
                <a:cs typeface="Fredoka One"/>
                <a:sym typeface="Fredoka One"/>
              </a:rPr>
              <a:t>Color sólido Hunter Lab:</a:t>
            </a:r>
            <a:endParaRPr sz="1200">
              <a:latin typeface="Fredoka One"/>
              <a:ea typeface="Fredoka One"/>
              <a:cs typeface="Fredoka One"/>
              <a:sym typeface="Fredoka One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Fredoka One"/>
              <a:buChar char="○"/>
            </a:pPr>
            <a:r>
              <a:rPr lang="en" sz="1200">
                <a:latin typeface="Fredoka One"/>
                <a:ea typeface="Fredoka One"/>
                <a:cs typeface="Fredoka One"/>
                <a:sym typeface="Fredoka One"/>
              </a:rPr>
              <a:t>Luminosidad(L)</a:t>
            </a:r>
            <a:endParaRPr sz="1200">
              <a:latin typeface="Fredoka One"/>
              <a:ea typeface="Fredoka One"/>
              <a:cs typeface="Fredoka One"/>
              <a:sym typeface="Fredoka One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Fredoka One"/>
              <a:buChar char="○"/>
            </a:pPr>
            <a:r>
              <a:rPr lang="en" sz="1200">
                <a:latin typeface="Fredoka One"/>
                <a:ea typeface="Fredoka One"/>
                <a:cs typeface="Fredoka One"/>
                <a:sym typeface="Fredoka One"/>
              </a:rPr>
              <a:t>a(rojo-verde)</a:t>
            </a:r>
            <a:endParaRPr sz="1200">
              <a:latin typeface="Fredoka One"/>
              <a:ea typeface="Fredoka One"/>
              <a:cs typeface="Fredoka One"/>
              <a:sym typeface="Fredoka One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Fredoka One"/>
              <a:buChar char="○"/>
            </a:pPr>
            <a:r>
              <a:rPr lang="en" sz="1200">
                <a:latin typeface="Fredoka One"/>
                <a:ea typeface="Fredoka One"/>
                <a:cs typeface="Fredoka One"/>
                <a:sym typeface="Fredoka One"/>
              </a:rPr>
              <a:t>b(amarillo-azul)</a:t>
            </a:r>
            <a:endParaRPr sz="1200"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237" name="Google Shape;2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5525" y="1700750"/>
            <a:ext cx="3606900" cy="2019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appy Holi Colorful Festiva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601F"/>
      </a:accent1>
      <a:accent2>
        <a:srgbClr val="A9EC20"/>
      </a:accent2>
      <a:accent3>
        <a:srgbClr val="3AE4A2"/>
      </a:accent3>
      <a:accent4>
        <a:srgbClr val="45C5FF"/>
      </a:accent4>
      <a:accent5>
        <a:srgbClr val="D364FF"/>
      </a:accent5>
      <a:accent6>
        <a:srgbClr val="FF3EA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